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76" r:id="rId2"/>
  </p:sldMasterIdLst>
  <p:notesMasterIdLst>
    <p:notesMasterId r:id="rId32"/>
  </p:notesMasterIdLst>
  <p:handoutMasterIdLst>
    <p:handoutMasterId r:id="rId33"/>
  </p:handoutMasterIdLst>
  <p:sldIdLst>
    <p:sldId id="296" r:id="rId3"/>
    <p:sldId id="299" r:id="rId4"/>
    <p:sldId id="259" r:id="rId5"/>
    <p:sldId id="272" r:id="rId6"/>
    <p:sldId id="273" r:id="rId7"/>
    <p:sldId id="265" r:id="rId8"/>
    <p:sldId id="266" r:id="rId9"/>
    <p:sldId id="291" r:id="rId10"/>
    <p:sldId id="314" r:id="rId11"/>
    <p:sldId id="316" r:id="rId12"/>
    <p:sldId id="334" r:id="rId13"/>
    <p:sldId id="337" r:id="rId14"/>
    <p:sldId id="338" r:id="rId15"/>
    <p:sldId id="336" r:id="rId16"/>
    <p:sldId id="257" r:id="rId17"/>
    <p:sldId id="300" r:id="rId18"/>
    <p:sldId id="302" r:id="rId19"/>
    <p:sldId id="306" r:id="rId20"/>
    <p:sldId id="308" r:id="rId21"/>
    <p:sldId id="317" r:id="rId22"/>
    <p:sldId id="269" r:id="rId23"/>
    <p:sldId id="319" r:id="rId24"/>
    <p:sldId id="323" r:id="rId25"/>
    <p:sldId id="321" r:id="rId26"/>
    <p:sldId id="322" r:id="rId27"/>
    <p:sldId id="328" r:id="rId28"/>
    <p:sldId id="329" r:id="rId29"/>
    <p:sldId id="331" r:id="rId30"/>
    <p:sldId id="280" r:id="rId31"/>
  </p:sldIdLst>
  <p:sldSz cx="12192000" cy="6858000"/>
  <p:notesSz cx="6807200" cy="9939338"/>
  <p:embeddedFontLst>
    <p:embeddedFont>
      <p:font typeface="Noto Sans" panose="020B0600000101010101" charset="0"/>
      <p:regular r:id="rId34"/>
      <p:bold r:id="rId35"/>
      <p:italic r:id="rId36"/>
      <p:boldItalic r:id="rId37"/>
    </p:embeddedFont>
    <p:embeddedFont>
      <p:font typeface="맑은 고딕" panose="020B0503020000020004" pitchFamily="50" charset="-127"/>
      <p:regular r:id="rId38"/>
      <p:bold r:id="rId39"/>
    </p:embeddedFont>
    <p:embeddedFont>
      <p:font typeface="HY강M" panose="020B0600000101010101" charset="-127"/>
      <p:regular r:id="rId40"/>
    </p:embeddedFont>
    <p:embeddedFont>
      <p:font typeface="Noto Sans ExtBd" panose="020B0902040504020204"/>
      <p:bold r:id="rId41"/>
      <p:boldItalic r:id="rId42"/>
    </p:embeddedFont>
    <p:embeddedFont>
      <p:font typeface="HY울릉도B" panose="020B0600000101010101" charset="-127"/>
      <p:regular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HY울릉도M" panose="020B0600000101010101" charset="-127"/>
      <p:regular r:id="rId48"/>
    </p:embeddedFont>
    <p:embeddedFont>
      <p:font typeface="HY견고딕" panose="02030600000101010101" pitchFamily="18" charset="-127"/>
      <p:regular r:id="rId49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P2986" initials="M" lastIdx="1" clrIdx="0">
    <p:extLst>
      <p:ext uri="{19B8F6BF-5375-455C-9EA6-DF929625EA0E}">
        <p15:presenceInfo xmlns:p15="http://schemas.microsoft.com/office/powerpoint/2012/main" userId="MP2986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542E"/>
    <a:srgbClr val="4BB968"/>
    <a:srgbClr val="3C9A55"/>
    <a:srgbClr val="002060"/>
    <a:srgbClr val="003399"/>
    <a:srgbClr val="008000"/>
    <a:srgbClr val="000000"/>
    <a:srgbClr val="F7B6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3" autoAdjust="0"/>
    <p:restoredTop sz="72257" autoAdjust="0"/>
  </p:normalViewPr>
  <p:slideViewPr>
    <p:cSldViewPr snapToGrid="0" showGuides="1">
      <p:cViewPr varScale="1">
        <p:scale>
          <a:sx n="114" d="100"/>
          <a:sy n="114" d="100"/>
        </p:scale>
        <p:origin x="14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8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1.fntdata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2ABE6E-4B80-4D4C-A59B-E5A4AC0DEF7C}" type="doc">
      <dgm:prSet loTypeId="urn:microsoft.com/office/officeart/2005/8/layout/orgChart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pPr latinLnBrk="1"/>
          <a:endParaRPr lang="ko-KR" altLang="en-US"/>
        </a:p>
      </dgm:t>
    </dgm:pt>
    <dgm:pt modelId="{DD07F035-1859-46A6-967D-3F278767E70A}">
      <dgm:prSet phldrT="[텍스트]" custT="1"/>
      <dgm:spPr/>
      <dgm:t>
        <a:bodyPr/>
        <a:lstStyle/>
        <a:p>
          <a:pPr latinLnBrk="1"/>
          <a:r>
            <a:rPr lang="ko-KR" altLang="en-US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회 장</a:t>
          </a:r>
        </a:p>
      </dgm:t>
    </dgm:pt>
    <dgm:pt modelId="{7F0B24D9-F3BD-42FE-8622-AE09BA9FAD48}" type="parTrans" cxnId="{54437955-8FEC-4F22-A4C7-5EA2D18561E0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666EA134-A386-4EF0-A343-64FF129AE063}" type="sibTrans" cxnId="{54437955-8FEC-4F22-A4C7-5EA2D18561E0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BBBD257F-926E-40FA-90D9-CFA92DA7E16F}">
      <dgm:prSet custT="1"/>
      <dgm:spPr/>
      <dgm:t>
        <a:bodyPr/>
        <a:lstStyle/>
        <a:p>
          <a:pPr latinLnBrk="1"/>
          <a:r>
            <a:rPr lang="ko-KR" altLang="en-US" sz="1500" dirty="0">
              <a:latin typeface="HY강M" panose="02030600000101010101" pitchFamily="18" charset="-127"/>
              <a:ea typeface="HY강M" panose="02030600000101010101" pitchFamily="18" charset="-127"/>
            </a:rPr>
            <a:t>경영관리본부</a:t>
          </a:r>
        </a:p>
      </dgm:t>
    </dgm:pt>
    <dgm:pt modelId="{6DE2BF40-431B-4BD7-B8BC-ABD3C3709D1A}" type="parTrans" cxnId="{D36DB092-62B5-44BE-9B50-B47D8DA53492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4A9FD52F-EE3C-4147-AA1E-83CA75BB2565}" type="sibTrans" cxnId="{D36DB092-62B5-44BE-9B50-B47D8DA53492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4BB9CF9A-0FEF-4606-AEEE-CEB836EAC806}">
      <dgm:prSet custT="1"/>
      <dgm:spPr/>
      <dgm:t>
        <a:bodyPr/>
        <a:lstStyle/>
        <a:p>
          <a:pPr latinLnBrk="1"/>
          <a:r>
            <a:rPr lang="ko-KR" altLang="en-US" sz="1500" dirty="0">
              <a:latin typeface="HY강M" panose="02030600000101010101" pitchFamily="18" charset="-127"/>
              <a:ea typeface="HY강M" panose="02030600000101010101" pitchFamily="18" charset="-127"/>
            </a:rPr>
            <a:t>철스크랩사업본부</a:t>
          </a:r>
        </a:p>
      </dgm:t>
    </dgm:pt>
    <dgm:pt modelId="{AFAE2378-D578-4462-95DF-A9DE81DD3482}" type="parTrans" cxnId="{B5176D93-212B-443E-B66E-0EAD568EFDDC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501BD33D-913F-4CAC-B28B-B74E76889839}" type="sibTrans" cxnId="{B5176D93-212B-443E-B66E-0EAD568EFDDC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6C51C5BC-7237-4F66-AEF8-FD1E1914D274}">
      <dgm:prSet custT="1"/>
      <dgm:spPr/>
      <dgm:t>
        <a:bodyPr/>
        <a:lstStyle/>
        <a:p>
          <a:pPr latinLnBrk="1"/>
          <a:r>
            <a:rPr lang="ko-KR" altLang="en-US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영업부</a:t>
          </a:r>
        </a:p>
      </dgm:t>
    </dgm:pt>
    <dgm:pt modelId="{5F469B83-AFDA-4145-A6E4-32C77AA2F143}" type="parTrans" cxnId="{0ED000A2-41B1-4481-8593-123F39233233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D595790F-3646-4FD9-82FF-DF70B023B37D}" type="sibTrans" cxnId="{0ED000A2-41B1-4481-8593-123F39233233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FE526B52-D071-443B-8CDC-D7EBE8CC9E01}">
      <dgm:prSet custT="1"/>
      <dgm:spPr/>
      <dgm:t>
        <a:bodyPr/>
        <a:lstStyle/>
        <a:p>
          <a:pPr latinLnBrk="1"/>
          <a:r>
            <a:rPr lang="ko-KR" altLang="en-US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업무부</a:t>
          </a:r>
        </a:p>
      </dgm:t>
    </dgm:pt>
    <dgm:pt modelId="{6C86FAEC-4020-45B6-B1EE-7DA625E72758}" type="parTrans" cxnId="{AB3A8576-C3A5-49A9-BA21-E1EE8F093BD4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0111400B-B9CD-4D3F-8162-BE047A5A91D0}" type="sibTrans" cxnId="{AB3A8576-C3A5-49A9-BA21-E1EE8F093BD4}">
      <dgm:prSet/>
      <dgm:spPr/>
      <dgm:t>
        <a:bodyPr/>
        <a:lstStyle/>
        <a:p>
          <a:pPr latinLnBrk="1"/>
          <a:endParaRPr lang="ko-KR" altLang="en-US" sz="20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8C1EDE02-6806-4161-909E-352792739604}">
      <dgm:prSet custT="1"/>
      <dgm:spPr/>
      <dgm:t>
        <a:bodyPr/>
        <a:lstStyle/>
        <a:p>
          <a:pPr latinLnBrk="1"/>
          <a:r>
            <a:rPr lang="ko-KR" altLang="en-US" sz="1500" dirty="0">
              <a:latin typeface="HY강M" panose="02030600000101010101" pitchFamily="18" charset="-127"/>
              <a:ea typeface="HY강M" panose="02030600000101010101" pitchFamily="18" charset="-127"/>
            </a:rPr>
            <a:t>후판사업본부</a:t>
          </a:r>
        </a:p>
      </dgm:t>
    </dgm:pt>
    <dgm:pt modelId="{A698CA58-BF03-4583-B5A3-B8E923334512}" type="parTrans" cxnId="{EF9C7734-387B-48AA-9BAD-06A484D39311}">
      <dgm:prSet/>
      <dgm:spPr/>
      <dgm:t>
        <a:bodyPr/>
        <a:lstStyle/>
        <a:p>
          <a:pPr latinLnBrk="1"/>
          <a:endParaRPr lang="ko-KR" altLang="en-US"/>
        </a:p>
      </dgm:t>
    </dgm:pt>
    <dgm:pt modelId="{C24212AA-D48A-4111-9C0F-9DCB506C314E}" type="sibTrans" cxnId="{EF9C7734-387B-48AA-9BAD-06A484D39311}">
      <dgm:prSet/>
      <dgm:spPr/>
      <dgm:t>
        <a:bodyPr/>
        <a:lstStyle/>
        <a:p>
          <a:pPr latinLnBrk="1"/>
          <a:endParaRPr lang="ko-KR" altLang="en-US"/>
        </a:p>
      </dgm:t>
    </dgm:pt>
    <dgm:pt modelId="{6791D9A4-060A-47BE-851C-73CBCEEDF400}">
      <dgm:prSet custT="1"/>
      <dgm:spPr/>
      <dgm:t>
        <a:bodyPr/>
        <a:lstStyle/>
        <a:p>
          <a:pPr latinLnBrk="1"/>
          <a:r>
            <a:rPr lang="ko-KR" altLang="en-US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당진</a:t>
          </a:r>
          <a:r>
            <a:rPr lang="en-US" altLang="ko-KR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1</a:t>
          </a:r>
          <a:r>
            <a:rPr lang="ko-KR" altLang="en-US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공장</a:t>
          </a:r>
        </a:p>
      </dgm:t>
    </dgm:pt>
    <dgm:pt modelId="{33619D0C-CBFA-40D1-A232-29AF524A6FF7}" type="parTrans" cxnId="{05BAE2D6-48DE-4039-A225-7D21F73CCF89}">
      <dgm:prSet/>
      <dgm:spPr/>
      <dgm:t>
        <a:bodyPr/>
        <a:lstStyle/>
        <a:p>
          <a:pPr latinLnBrk="1"/>
          <a:endParaRPr lang="ko-KR" altLang="en-US"/>
        </a:p>
      </dgm:t>
    </dgm:pt>
    <dgm:pt modelId="{8BCB0D2F-E8EB-48CF-ACE7-EEC654F3A603}" type="sibTrans" cxnId="{05BAE2D6-48DE-4039-A225-7D21F73CCF89}">
      <dgm:prSet/>
      <dgm:spPr/>
      <dgm:t>
        <a:bodyPr/>
        <a:lstStyle/>
        <a:p>
          <a:pPr latinLnBrk="1"/>
          <a:endParaRPr lang="ko-KR" altLang="en-US"/>
        </a:p>
      </dgm:t>
    </dgm:pt>
    <dgm:pt modelId="{830A8F90-BF0C-4AB6-AF28-4AA00CECACBB}">
      <dgm:prSet custT="1"/>
      <dgm:spPr/>
      <dgm:t>
        <a:bodyPr/>
        <a:lstStyle/>
        <a:p>
          <a:pPr latinLnBrk="1"/>
          <a:r>
            <a:rPr lang="ko-KR" altLang="en-US" sz="1400" dirty="0" err="1">
              <a:latin typeface="HY강M" panose="02030600000101010101" pitchFamily="18" charset="-127"/>
              <a:ea typeface="HY강M" panose="02030600000101010101" pitchFamily="18" charset="-127"/>
            </a:rPr>
            <a:t>강화휴양림</a:t>
          </a:r>
          <a:r>
            <a:rPr lang="en-US" altLang="ko-KR" sz="1400" dirty="0">
              <a:latin typeface="HY강M" panose="02030600000101010101" pitchFamily="18" charset="-127"/>
              <a:ea typeface="HY강M" panose="02030600000101010101" pitchFamily="18" charset="-127"/>
            </a:rPr>
            <a:t>·</a:t>
          </a:r>
          <a:r>
            <a:rPr lang="ko-KR" altLang="en-US" sz="1400" dirty="0" err="1">
              <a:latin typeface="HY강M" panose="02030600000101010101" pitchFamily="18" charset="-127"/>
              <a:ea typeface="HY강M" panose="02030600000101010101" pitchFamily="18" charset="-127"/>
            </a:rPr>
            <a:t>레포츠파크</a:t>
          </a:r>
          <a:endParaRPr lang="ko-KR" altLang="en-US" sz="1400" dirty="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A737D6E7-87C8-473A-9D24-884872F35E2D}" type="parTrans" cxnId="{706867F5-52B9-47FE-B0CF-862746B408B2}">
      <dgm:prSet/>
      <dgm:spPr/>
      <dgm:t>
        <a:bodyPr/>
        <a:lstStyle/>
        <a:p>
          <a:pPr latinLnBrk="1"/>
          <a:endParaRPr lang="ko-KR" altLang="en-US"/>
        </a:p>
      </dgm:t>
    </dgm:pt>
    <dgm:pt modelId="{CC82A98E-4D27-4A99-B0D3-CD21339444EA}" type="sibTrans" cxnId="{706867F5-52B9-47FE-B0CF-862746B408B2}">
      <dgm:prSet/>
      <dgm:spPr/>
      <dgm:t>
        <a:bodyPr/>
        <a:lstStyle/>
        <a:p>
          <a:pPr latinLnBrk="1"/>
          <a:endParaRPr lang="ko-KR" altLang="en-US"/>
        </a:p>
      </dgm:t>
    </dgm:pt>
    <dgm:pt modelId="{0CDB0778-4D47-4D1F-9353-7370BE834405}">
      <dgm:prSet phldrT="[텍스트]" custT="1"/>
      <dgm:spPr/>
      <dgm:t>
        <a:bodyPr/>
        <a:lstStyle/>
        <a:p>
          <a:pPr latinLnBrk="1"/>
          <a:r>
            <a:rPr lang="ko-KR" altLang="en-US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사 장</a:t>
          </a:r>
        </a:p>
      </dgm:t>
    </dgm:pt>
    <dgm:pt modelId="{C2D41EB9-5579-48B1-B127-E4067173EA69}" type="parTrans" cxnId="{9A8D8155-CE38-49C7-B971-1126CAC52939}">
      <dgm:prSet/>
      <dgm:spPr/>
      <dgm:t>
        <a:bodyPr/>
        <a:lstStyle/>
        <a:p>
          <a:pPr latinLnBrk="1"/>
          <a:endParaRPr lang="ko-KR" altLang="en-US"/>
        </a:p>
      </dgm:t>
    </dgm:pt>
    <dgm:pt modelId="{FF6A420C-ED76-42F6-8BA8-73D5C137B914}" type="sibTrans" cxnId="{9A8D8155-CE38-49C7-B971-1126CAC52939}">
      <dgm:prSet/>
      <dgm:spPr/>
      <dgm:t>
        <a:bodyPr/>
        <a:lstStyle/>
        <a:p>
          <a:pPr latinLnBrk="1"/>
          <a:endParaRPr lang="ko-KR" altLang="en-US"/>
        </a:p>
      </dgm:t>
    </dgm:pt>
    <dgm:pt modelId="{919D00D3-A8A0-42D2-89FA-2A206718D1F5}">
      <dgm:prSet custT="1"/>
      <dgm:spPr/>
      <dgm:t>
        <a:bodyPr/>
        <a:lstStyle/>
        <a:p>
          <a:pPr latinLnBrk="1"/>
          <a:r>
            <a:rPr lang="ko-KR" altLang="en-US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후판판매부</a:t>
          </a:r>
        </a:p>
      </dgm:t>
    </dgm:pt>
    <dgm:pt modelId="{117C38C3-88F0-4BF0-9A86-23DB4C5CA004}" type="parTrans" cxnId="{EC620B60-A788-4A5C-94F2-35CB6FDDFFDA}">
      <dgm:prSet/>
      <dgm:spPr/>
      <dgm:t>
        <a:bodyPr/>
        <a:lstStyle/>
        <a:p>
          <a:pPr latinLnBrk="1"/>
          <a:endParaRPr lang="ko-KR" altLang="en-US"/>
        </a:p>
      </dgm:t>
    </dgm:pt>
    <dgm:pt modelId="{8BC948AA-7A8C-449D-BD61-09B2DE33D19E}" type="sibTrans" cxnId="{EC620B60-A788-4A5C-94F2-35CB6FDDFFDA}">
      <dgm:prSet/>
      <dgm:spPr/>
      <dgm:t>
        <a:bodyPr/>
        <a:lstStyle/>
        <a:p>
          <a:pPr latinLnBrk="1"/>
          <a:endParaRPr lang="ko-KR" altLang="en-US"/>
        </a:p>
      </dgm:t>
    </dgm:pt>
    <dgm:pt modelId="{4D400301-53F2-46BA-9185-1BE42A90378A}">
      <dgm:prSet phldrT="[텍스트]" custT="1"/>
      <dgm:spPr/>
      <dgm:t>
        <a:bodyPr/>
        <a:lstStyle/>
        <a:p>
          <a:pPr latinLnBrk="1"/>
          <a:r>
            <a:rPr lang="ko-KR" altLang="en-US" sz="1500" baseline="0" dirty="0">
              <a:latin typeface="HY강M" panose="02030600000101010101" pitchFamily="18" charset="-127"/>
              <a:ea typeface="HY강M" panose="02030600000101010101" pitchFamily="18" charset="-127"/>
            </a:rPr>
            <a:t>부 사 장</a:t>
          </a:r>
          <a:endParaRPr lang="ko-KR" altLang="en-US" sz="1500" dirty="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7866CF5B-AC55-40FC-BB27-55FBD7B200B6}" type="parTrans" cxnId="{31C1B7DC-AFB6-4E1C-9C75-23B08FD31AEC}">
      <dgm:prSet/>
      <dgm:spPr/>
      <dgm:t>
        <a:bodyPr/>
        <a:lstStyle/>
        <a:p>
          <a:pPr latinLnBrk="1"/>
          <a:endParaRPr lang="ko-KR" altLang="en-US"/>
        </a:p>
      </dgm:t>
    </dgm:pt>
    <dgm:pt modelId="{2CB5937E-9878-448A-932B-5F28696C33ED}" type="sibTrans" cxnId="{31C1B7DC-AFB6-4E1C-9C75-23B08FD31AEC}">
      <dgm:prSet/>
      <dgm:spPr/>
      <dgm:t>
        <a:bodyPr/>
        <a:lstStyle/>
        <a:p>
          <a:pPr latinLnBrk="1"/>
          <a:endParaRPr lang="ko-KR" altLang="en-US"/>
        </a:p>
      </dgm:t>
    </dgm:pt>
    <dgm:pt modelId="{F79EDABE-9D49-4B67-B870-841F1768E8D0}" type="asst">
      <dgm:prSet custT="1"/>
      <dgm:spPr/>
      <dgm:t>
        <a:bodyPr/>
        <a:lstStyle/>
        <a:p>
          <a:pPr latinLnBrk="1"/>
          <a:r>
            <a:rPr lang="ko-KR" altLang="en-US" sz="1500" dirty="0">
              <a:latin typeface="HY강M" panose="02030600000101010101" pitchFamily="18" charset="-127"/>
              <a:ea typeface="HY강M" panose="02030600000101010101" pitchFamily="18" charset="-127"/>
            </a:rPr>
            <a:t>부 속 실</a:t>
          </a:r>
        </a:p>
      </dgm:t>
    </dgm:pt>
    <dgm:pt modelId="{BBFF6379-CCCE-499C-95E8-98CFF3FF8B62}" type="parTrans" cxnId="{4295611F-005F-4DE9-A9E1-1D4C54DB3A37}">
      <dgm:prSet/>
      <dgm:spPr/>
      <dgm:t>
        <a:bodyPr/>
        <a:lstStyle/>
        <a:p>
          <a:pPr latinLnBrk="1"/>
          <a:endParaRPr lang="ko-KR" altLang="en-US"/>
        </a:p>
      </dgm:t>
    </dgm:pt>
    <dgm:pt modelId="{942462DB-98DE-4E12-85A2-991F48D8DC1E}" type="sibTrans" cxnId="{4295611F-005F-4DE9-A9E1-1D4C54DB3A37}">
      <dgm:prSet/>
      <dgm:spPr/>
      <dgm:t>
        <a:bodyPr/>
        <a:lstStyle/>
        <a:p>
          <a:pPr latinLnBrk="1"/>
          <a:endParaRPr lang="ko-KR" altLang="en-US"/>
        </a:p>
      </dgm:t>
    </dgm:pt>
    <dgm:pt modelId="{05733130-1E08-4E4C-901C-0B2104FAC81A}" type="pres">
      <dgm:prSet presAssocID="{612ABE6E-4B80-4D4C-A59B-E5A4AC0DEF7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49A52EC-7830-4947-8BD6-DE58C1018690}" type="pres">
      <dgm:prSet presAssocID="{DD07F035-1859-46A6-967D-3F278767E70A}" presName="hierRoot1" presStyleCnt="0">
        <dgm:presLayoutVars>
          <dgm:hierBranch val="init"/>
        </dgm:presLayoutVars>
      </dgm:prSet>
      <dgm:spPr/>
    </dgm:pt>
    <dgm:pt modelId="{0ABC085F-5F59-4B5C-8198-E576E5A2BBEF}" type="pres">
      <dgm:prSet presAssocID="{DD07F035-1859-46A6-967D-3F278767E70A}" presName="rootComposite1" presStyleCnt="0"/>
      <dgm:spPr/>
    </dgm:pt>
    <dgm:pt modelId="{A383B4BA-E9C9-4B5A-83D4-448AF14320A2}" type="pres">
      <dgm:prSet presAssocID="{DD07F035-1859-46A6-967D-3F278767E70A}" presName="rootText1" presStyleLbl="node0" presStyleIdx="0" presStyleCnt="1" custScaleX="92191" custScaleY="89223">
        <dgm:presLayoutVars>
          <dgm:chPref val="3"/>
        </dgm:presLayoutVars>
      </dgm:prSet>
      <dgm:spPr/>
    </dgm:pt>
    <dgm:pt modelId="{B9A1DBA7-31D9-4F02-ADE9-AA760C380D29}" type="pres">
      <dgm:prSet presAssocID="{DD07F035-1859-46A6-967D-3F278767E70A}" presName="rootConnector1" presStyleLbl="node1" presStyleIdx="0" presStyleCnt="0"/>
      <dgm:spPr/>
    </dgm:pt>
    <dgm:pt modelId="{993AE667-DF8F-436F-97AC-FB0E178915D8}" type="pres">
      <dgm:prSet presAssocID="{DD07F035-1859-46A6-967D-3F278767E70A}" presName="hierChild2" presStyleCnt="0"/>
      <dgm:spPr/>
    </dgm:pt>
    <dgm:pt modelId="{75248335-87E2-418E-8694-0BB850EBA105}" type="pres">
      <dgm:prSet presAssocID="{C2D41EB9-5579-48B1-B127-E4067173EA69}" presName="Name37" presStyleLbl="parChTrans1D2" presStyleIdx="0" presStyleCnt="3"/>
      <dgm:spPr/>
    </dgm:pt>
    <dgm:pt modelId="{129E7436-8953-40CE-BF16-69FF82318B7F}" type="pres">
      <dgm:prSet presAssocID="{0CDB0778-4D47-4D1F-9353-7370BE834405}" presName="hierRoot2" presStyleCnt="0">
        <dgm:presLayoutVars>
          <dgm:hierBranch val="init"/>
        </dgm:presLayoutVars>
      </dgm:prSet>
      <dgm:spPr/>
    </dgm:pt>
    <dgm:pt modelId="{A890DC44-7D33-4FC4-A4E6-D04FD29817A9}" type="pres">
      <dgm:prSet presAssocID="{0CDB0778-4D47-4D1F-9353-7370BE834405}" presName="rootComposite" presStyleCnt="0"/>
      <dgm:spPr/>
    </dgm:pt>
    <dgm:pt modelId="{26CDB90E-FE2E-4325-97C8-816F956216AE}" type="pres">
      <dgm:prSet presAssocID="{0CDB0778-4D47-4D1F-9353-7370BE834405}" presName="rootText" presStyleLbl="node2" presStyleIdx="0" presStyleCnt="2" custLinFactNeighborY="-36072">
        <dgm:presLayoutVars>
          <dgm:chPref val="3"/>
        </dgm:presLayoutVars>
      </dgm:prSet>
      <dgm:spPr/>
    </dgm:pt>
    <dgm:pt modelId="{9395C543-2DEA-4153-8605-C41C38180AD9}" type="pres">
      <dgm:prSet presAssocID="{0CDB0778-4D47-4D1F-9353-7370BE834405}" presName="rootConnector" presStyleLbl="node2" presStyleIdx="0" presStyleCnt="2"/>
      <dgm:spPr/>
    </dgm:pt>
    <dgm:pt modelId="{BD542235-227C-49DD-9970-24B942605852}" type="pres">
      <dgm:prSet presAssocID="{0CDB0778-4D47-4D1F-9353-7370BE834405}" presName="hierChild4" presStyleCnt="0"/>
      <dgm:spPr/>
    </dgm:pt>
    <dgm:pt modelId="{559B0737-0011-4AFF-82A0-050903FC207F}" type="pres">
      <dgm:prSet presAssocID="{6DE2BF40-431B-4BD7-B8BC-ABD3C3709D1A}" presName="Name37" presStyleLbl="parChTrans1D3" presStyleIdx="0" presStyleCnt="3"/>
      <dgm:spPr/>
    </dgm:pt>
    <dgm:pt modelId="{0C100CAB-F7CF-4504-B960-5A8DB2369D47}" type="pres">
      <dgm:prSet presAssocID="{BBBD257F-926E-40FA-90D9-CFA92DA7E16F}" presName="hierRoot2" presStyleCnt="0">
        <dgm:presLayoutVars>
          <dgm:hierBranch val="init"/>
        </dgm:presLayoutVars>
      </dgm:prSet>
      <dgm:spPr/>
    </dgm:pt>
    <dgm:pt modelId="{22DAC262-E256-4710-B4BA-13E6E8D88C85}" type="pres">
      <dgm:prSet presAssocID="{BBBD257F-926E-40FA-90D9-CFA92DA7E16F}" presName="rootComposite" presStyleCnt="0"/>
      <dgm:spPr/>
    </dgm:pt>
    <dgm:pt modelId="{80C7F6EF-A0D1-4C80-A94E-0726790813C2}" type="pres">
      <dgm:prSet presAssocID="{BBBD257F-926E-40FA-90D9-CFA92DA7E16F}" presName="rootText" presStyleLbl="node3" presStyleIdx="0" presStyleCnt="3" custScaleX="125919">
        <dgm:presLayoutVars>
          <dgm:chPref val="3"/>
        </dgm:presLayoutVars>
      </dgm:prSet>
      <dgm:spPr/>
    </dgm:pt>
    <dgm:pt modelId="{49E33609-E5C8-4858-92F0-505991004148}" type="pres">
      <dgm:prSet presAssocID="{BBBD257F-926E-40FA-90D9-CFA92DA7E16F}" presName="rootConnector" presStyleLbl="node3" presStyleIdx="0" presStyleCnt="3"/>
      <dgm:spPr/>
    </dgm:pt>
    <dgm:pt modelId="{2789C92D-D05A-4696-9A70-F5076ABB0E10}" type="pres">
      <dgm:prSet presAssocID="{BBBD257F-926E-40FA-90D9-CFA92DA7E16F}" presName="hierChild4" presStyleCnt="0"/>
      <dgm:spPr/>
    </dgm:pt>
    <dgm:pt modelId="{32872B76-6E0D-429B-981F-388A0C9F3AAF}" type="pres">
      <dgm:prSet presAssocID="{A737D6E7-87C8-473A-9D24-884872F35E2D}" presName="Name37" presStyleLbl="parChTrans1D4" presStyleIdx="0" presStyleCnt="5"/>
      <dgm:spPr/>
    </dgm:pt>
    <dgm:pt modelId="{B9FA3258-438F-40E4-B342-CA08C08C6E08}" type="pres">
      <dgm:prSet presAssocID="{830A8F90-BF0C-4AB6-AF28-4AA00CECACBB}" presName="hierRoot2" presStyleCnt="0">
        <dgm:presLayoutVars>
          <dgm:hierBranch val="init"/>
        </dgm:presLayoutVars>
      </dgm:prSet>
      <dgm:spPr/>
    </dgm:pt>
    <dgm:pt modelId="{E38A443A-DE13-4D4D-9AD9-83302892AF4A}" type="pres">
      <dgm:prSet presAssocID="{830A8F90-BF0C-4AB6-AF28-4AA00CECACBB}" presName="rootComposite" presStyleCnt="0"/>
      <dgm:spPr/>
    </dgm:pt>
    <dgm:pt modelId="{E57303A6-C08A-485E-8D65-20537FA68734}" type="pres">
      <dgm:prSet presAssocID="{830A8F90-BF0C-4AB6-AF28-4AA00CECACBB}" presName="rootText" presStyleLbl="node4" presStyleIdx="0" presStyleCnt="5">
        <dgm:presLayoutVars>
          <dgm:chPref val="3"/>
        </dgm:presLayoutVars>
      </dgm:prSet>
      <dgm:spPr/>
    </dgm:pt>
    <dgm:pt modelId="{3AA451CF-87AB-49A7-B96C-C7341A21A757}" type="pres">
      <dgm:prSet presAssocID="{830A8F90-BF0C-4AB6-AF28-4AA00CECACBB}" presName="rootConnector" presStyleLbl="node4" presStyleIdx="0" presStyleCnt="5"/>
      <dgm:spPr/>
    </dgm:pt>
    <dgm:pt modelId="{190626DD-73CB-43D1-87D2-D5635A7442EF}" type="pres">
      <dgm:prSet presAssocID="{830A8F90-BF0C-4AB6-AF28-4AA00CECACBB}" presName="hierChild4" presStyleCnt="0"/>
      <dgm:spPr/>
    </dgm:pt>
    <dgm:pt modelId="{832CB70A-BF1D-4A97-ABED-9B12BAFF7F2A}" type="pres">
      <dgm:prSet presAssocID="{830A8F90-BF0C-4AB6-AF28-4AA00CECACBB}" presName="hierChild5" presStyleCnt="0"/>
      <dgm:spPr/>
    </dgm:pt>
    <dgm:pt modelId="{D6B90D4C-4963-48C6-8775-6C91C9D7DF99}" type="pres">
      <dgm:prSet presAssocID="{BBBD257F-926E-40FA-90D9-CFA92DA7E16F}" presName="hierChild5" presStyleCnt="0"/>
      <dgm:spPr/>
    </dgm:pt>
    <dgm:pt modelId="{5DF575D7-8326-4204-8B26-DED014DFA047}" type="pres">
      <dgm:prSet presAssocID="{A698CA58-BF03-4583-B5A3-B8E923334512}" presName="Name37" presStyleLbl="parChTrans1D3" presStyleIdx="1" presStyleCnt="3"/>
      <dgm:spPr/>
    </dgm:pt>
    <dgm:pt modelId="{ECED488E-E419-43DD-9880-D0583FBB8DFE}" type="pres">
      <dgm:prSet presAssocID="{8C1EDE02-6806-4161-909E-352792739604}" presName="hierRoot2" presStyleCnt="0">
        <dgm:presLayoutVars>
          <dgm:hierBranch val="init"/>
        </dgm:presLayoutVars>
      </dgm:prSet>
      <dgm:spPr/>
    </dgm:pt>
    <dgm:pt modelId="{A06289C0-264F-4F5F-80AD-68725FF43351}" type="pres">
      <dgm:prSet presAssocID="{8C1EDE02-6806-4161-909E-352792739604}" presName="rootComposite" presStyleCnt="0"/>
      <dgm:spPr/>
    </dgm:pt>
    <dgm:pt modelId="{E7885376-48E7-476B-B323-604BCD5FAE0E}" type="pres">
      <dgm:prSet presAssocID="{8C1EDE02-6806-4161-909E-352792739604}" presName="rootText" presStyleLbl="node3" presStyleIdx="1" presStyleCnt="3" custScaleX="119278">
        <dgm:presLayoutVars>
          <dgm:chPref val="3"/>
        </dgm:presLayoutVars>
      </dgm:prSet>
      <dgm:spPr/>
    </dgm:pt>
    <dgm:pt modelId="{CC607CBA-9E54-438D-AEB5-21F99250D9EC}" type="pres">
      <dgm:prSet presAssocID="{8C1EDE02-6806-4161-909E-352792739604}" presName="rootConnector" presStyleLbl="node3" presStyleIdx="1" presStyleCnt="3"/>
      <dgm:spPr/>
    </dgm:pt>
    <dgm:pt modelId="{F8240BDD-C228-4C78-B153-5BEE1E46B098}" type="pres">
      <dgm:prSet presAssocID="{8C1EDE02-6806-4161-909E-352792739604}" presName="hierChild4" presStyleCnt="0"/>
      <dgm:spPr/>
    </dgm:pt>
    <dgm:pt modelId="{631F189F-7743-4AE8-A083-ADE9A2D946CF}" type="pres">
      <dgm:prSet presAssocID="{117C38C3-88F0-4BF0-9A86-23DB4C5CA004}" presName="Name37" presStyleLbl="parChTrans1D4" presStyleIdx="1" presStyleCnt="5"/>
      <dgm:spPr/>
    </dgm:pt>
    <dgm:pt modelId="{FEDE2AB4-3F98-4B3B-8398-97A49C29CAE5}" type="pres">
      <dgm:prSet presAssocID="{919D00D3-A8A0-42D2-89FA-2A206718D1F5}" presName="hierRoot2" presStyleCnt="0">
        <dgm:presLayoutVars>
          <dgm:hierBranch val="init"/>
        </dgm:presLayoutVars>
      </dgm:prSet>
      <dgm:spPr/>
    </dgm:pt>
    <dgm:pt modelId="{277F3C10-9C83-46FE-8006-200025F87D0E}" type="pres">
      <dgm:prSet presAssocID="{919D00D3-A8A0-42D2-89FA-2A206718D1F5}" presName="rootComposite" presStyleCnt="0"/>
      <dgm:spPr/>
    </dgm:pt>
    <dgm:pt modelId="{AF28C16A-26BB-40D0-A0D1-0DAD746C3621}" type="pres">
      <dgm:prSet presAssocID="{919D00D3-A8A0-42D2-89FA-2A206718D1F5}" presName="rootText" presStyleLbl="node4" presStyleIdx="1" presStyleCnt="5">
        <dgm:presLayoutVars>
          <dgm:chPref val="3"/>
        </dgm:presLayoutVars>
      </dgm:prSet>
      <dgm:spPr/>
    </dgm:pt>
    <dgm:pt modelId="{F58F3702-DBD9-4DCB-8795-CD8D513D8705}" type="pres">
      <dgm:prSet presAssocID="{919D00D3-A8A0-42D2-89FA-2A206718D1F5}" presName="rootConnector" presStyleLbl="node4" presStyleIdx="1" presStyleCnt="5"/>
      <dgm:spPr/>
    </dgm:pt>
    <dgm:pt modelId="{8B6E8C5C-355B-4015-A52C-367F28038554}" type="pres">
      <dgm:prSet presAssocID="{919D00D3-A8A0-42D2-89FA-2A206718D1F5}" presName="hierChild4" presStyleCnt="0"/>
      <dgm:spPr/>
    </dgm:pt>
    <dgm:pt modelId="{02F363D7-08FA-4A4F-8204-6C94D9B1F23D}" type="pres">
      <dgm:prSet presAssocID="{919D00D3-A8A0-42D2-89FA-2A206718D1F5}" presName="hierChild5" presStyleCnt="0"/>
      <dgm:spPr/>
    </dgm:pt>
    <dgm:pt modelId="{A1B64603-23B6-403F-9632-EB3192C8E4A4}" type="pres">
      <dgm:prSet presAssocID="{33619D0C-CBFA-40D1-A232-29AF524A6FF7}" presName="Name37" presStyleLbl="parChTrans1D4" presStyleIdx="2" presStyleCnt="5"/>
      <dgm:spPr/>
    </dgm:pt>
    <dgm:pt modelId="{9A164A2B-0A4C-41D5-BD65-4AAC86E1AA34}" type="pres">
      <dgm:prSet presAssocID="{6791D9A4-060A-47BE-851C-73CBCEEDF400}" presName="hierRoot2" presStyleCnt="0">
        <dgm:presLayoutVars>
          <dgm:hierBranch val="init"/>
        </dgm:presLayoutVars>
      </dgm:prSet>
      <dgm:spPr/>
    </dgm:pt>
    <dgm:pt modelId="{94F41BD5-D769-4EE5-9715-D1538B5F138B}" type="pres">
      <dgm:prSet presAssocID="{6791D9A4-060A-47BE-851C-73CBCEEDF400}" presName="rootComposite" presStyleCnt="0"/>
      <dgm:spPr/>
    </dgm:pt>
    <dgm:pt modelId="{E74DBDE3-7AFB-4107-8C8B-F66426521D38}" type="pres">
      <dgm:prSet presAssocID="{6791D9A4-060A-47BE-851C-73CBCEEDF400}" presName="rootText" presStyleLbl="node4" presStyleIdx="2" presStyleCnt="5">
        <dgm:presLayoutVars>
          <dgm:chPref val="3"/>
        </dgm:presLayoutVars>
      </dgm:prSet>
      <dgm:spPr/>
    </dgm:pt>
    <dgm:pt modelId="{C727518C-5C79-4C4E-839D-592E9FDD9793}" type="pres">
      <dgm:prSet presAssocID="{6791D9A4-060A-47BE-851C-73CBCEEDF400}" presName="rootConnector" presStyleLbl="node4" presStyleIdx="2" presStyleCnt="5"/>
      <dgm:spPr/>
    </dgm:pt>
    <dgm:pt modelId="{636159F0-D928-4664-8989-66708F6BD07E}" type="pres">
      <dgm:prSet presAssocID="{6791D9A4-060A-47BE-851C-73CBCEEDF400}" presName="hierChild4" presStyleCnt="0"/>
      <dgm:spPr/>
    </dgm:pt>
    <dgm:pt modelId="{60639B8E-6E99-419A-8D24-F2765972B3C2}" type="pres">
      <dgm:prSet presAssocID="{6791D9A4-060A-47BE-851C-73CBCEEDF400}" presName="hierChild5" presStyleCnt="0"/>
      <dgm:spPr/>
    </dgm:pt>
    <dgm:pt modelId="{4EF58881-0B7A-4770-8B47-BF32DB3B5EC9}" type="pres">
      <dgm:prSet presAssocID="{8C1EDE02-6806-4161-909E-352792739604}" presName="hierChild5" presStyleCnt="0"/>
      <dgm:spPr/>
    </dgm:pt>
    <dgm:pt modelId="{81FDD355-14B1-4630-A8E9-BCCC6A87BED4}" type="pres">
      <dgm:prSet presAssocID="{0CDB0778-4D47-4D1F-9353-7370BE834405}" presName="hierChild5" presStyleCnt="0"/>
      <dgm:spPr/>
    </dgm:pt>
    <dgm:pt modelId="{DC55F722-82B7-4D5E-9134-960BAE299DDE}" type="pres">
      <dgm:prSet presAssocID="{7866CF5B-AC55-40FC-BB27-55FBD7B200B6}" presName="Name37" presStyleLbl="parChTrans1D2" presStyleIdx="1" presStyleCnt="3"/>
      <dgm:spPr/>
    </dgm:pt>
    <dgm:pt modelId="{56BBEB94-5538-4DDF-9EF5-E424B0E6FB58}" type="pres">
      <dgm:prSet presAssocID="{4D400301-53F2-46BA-9185-1BE42A90378A}" presName="hierRoot2" presStyleCnt="0">
        <dgm:presLayoutVars>
          <dgm:hierBranch val="init"/>
        </dgm:presLayoutVars>
      </dgm:prSet>
      <dgm:spPr/>
    </dgm:pt>
    <dgm:pt modelId="{A0D22AF5-6B95-4076-A0AA-9CD73E5AD259}" type="pres">
      <dgm:prSet presAssocID="{4D400301-53F2-46BA-9185-1BE42A90378A}" presName="rootComposite" presStyleCnt="0"/>
      <dgm:spPr/>
    </dgm:pt>
    <dgm:pt modelId="{10C0AD48-DE6E-4DD6-8824-084E1B64FAE5}" type="pres">
      <dgm:prSet presAssocID="{4D400301-53F2-46BA-9185-1BE42A90378A}" presName="rootText" presStyleLbl="node2" presStyleIdx="1" presStyleCnt="2" custLinFactNeighborX="10528" custLinFactNeighborY="-36072">
        <dgm:presLayoutVars>
          <dgm:chPref val="3"/>
        </dgm:presLayoutVars>
      </dgm:prSet>
      <dgm:spPr/>
    </dgm:pt>
    <dgm:pt modelId="{34378307-F468-4AC0-9836-4E02A1DC01F4}" type="pres">
      <dgm:prSet presAssocID="{4D400301-53F2-46BA-9185-1BE42A90378A}" presName="rootConnector" presStyleLbl="node2" presStyleIdx="1" presStyleCnt="2"/>
      <dgm:spPr/>
    </dgm:pt>
    <dgm:pt modelId="{9925DAF9-DA82-4386-91EB-FF2E6B9ADD99}" type="pres">
      <dgm:prSet presAssocID="{4D400301-53F2-46BA-9185-1BE42A90378A}" presName="hierChild4" presStyleCnt="0"/>
      <dgm:spPr/>
    </dgm:pt>
    <dgm:pt modelId="{0E3FD414-476C-4A28-A413-E35862492F81}" type="pres">
      <dgm:prSet presAssocID="{AFAE2378-D578-4462-95DF-A9DE81DD3482}" presName="Name37" presStyleLbl="parChTrans1D3" presStyleIdx="2" presStyleCnt="3"/>
      <dgm:spPr/>
    </dgm:pt>
    <dgm:pt modelId="{DF5A4A9D-3197-433D-80B5-C00FD64FEE0F}" type="pres">
      <dgm:prSet presAssocID="{4BB9CF9A-0FEF-4606-AEEE-CEB836EAC806}" presName="hierRoot2" presStyleCnt="0">
        <dgm:presLayoutVars>
          <dgm:hierBranch val="init"/>
        </dgm:presLayoutVars>
      </dgm:prSet>
      <dgm:spPr/>
    </dgm:pt>
    <dgm:pt modelId="{C4A5104F-BC07-4DF5-BE2F-52FD065DE675}" type="pres">
      <dgm:prSet presAssocID="{4BB9CF9A-0FEF-4606-AEEE-CEB836EAC806}" presName="rootComposite" presStyleCnt="0"/>
      <dgm:spPr/>
    </dgm:pt>
    <dgm:pt modelId="{2D138420-BF3F-4110-9732-95134B9BAB59}" type="pres">
      <dgm:prSet presAssocID="{4BB9CF9A-0FEF-4606-AEEE-CEB836EAC806}" presName="rootText" presStyleLbl="node3" presStyleIdx="2" presStyleCnt="3" custScaleX="154752" custLinFactNeighborX="10525" custLinFactNeighborY="1833">
        <dgm:presLayoutVars>
          <dgm:chPref val="3"/>
        </dgm:presLayoutVars>
      </dgm:prSet>
      <dgm:spPr/>
    </dgm:pt>
    <dgm:pt modelId="{F74FE8B0-D758-4C43-B2C2-D5BF1F3F7DAC}" type="pres">
      <dgm:prSet presAssocID="{4BB9CF9A-0FEF-4606-AEEE-CEB836EAC806}" presName="rootConnector" presStyleLbl="node3" presStyleIdx="2" presStyleCnt="3"/>
      <dgm:spPr/>
    </dgm:pt>
    <dgm:pt modelId="{4292FB89-84F9-488E-B5FF-5FD460738F2B}" type="pres">
      <dgm:prSet presAssocID="{4BB9CF9A-0FEF-4606-AEEE-CEB836EAC806}" presName="hierChild4" presStyleCnt="0"/>
      <dgm:spPr/>
    </dgm:pt>
    <dgm:pt modelId="{60BD4B2F-233F-45C1-A874-B12A604A2AB4}" type="pres">
      <dgm:prSet presAssocID="{5F469B83-AFDA-4145-A6E4-32C77AA2F143}" presName="Name37" presStyleLbl="parChTrans1D4" presStyleIdx="3" presStyleCnt="5"/>
      <dgm:spPr/>
    </dgm:pt>
    <dgm:pt modelId="{1A259AAF-5104-4FF8-B7CF-D7C79D274392}" type="pres">
      <dgm:prSet presAssocID="{6C51C5BC-7237-4F66-AEF8-FD1E1914D274}" presName="hierRoot2" presStyleCnt="0">
        <dgm:presLayoutVars>
          <dgm:hierBranch val="init"/>
        </dgm:presLayoutVars>
      </dgm:prSet>
      <dgm:spPr/>
    </dgm:pt>
    <dgm:pt modelId="{F9970EF7-D479-4908-8C0C-B41A50719F23}" type="pres">
      <dgm:prSet presAssocID="{6C51C5BC-7237-4F66-AEF8-FD1E1914D274}" presName="rootComposite" presStyleCnt="0"/>
      <dgm:spPr/>
    </dgm:pt>
    <dgm:pt modelId="{21CCBF5C-D985-42EC-A79C-AD1D06972A67}" type="pres">
      <dgm:prSet presAssocID="{6C51C5BC-7237-4F66-AEF8-FD1E1914D274}" presName="rootText" presStyleLbl="node4" presStyleIdx="3" presStyleCnt="5" custLinFactNeighborX="5264">
        <dgm:presLayoutVars>
          <dgm:chPref val="3"/>
        </dgm:presLayoutVars>
      </dgm:prSet>
      <dgm:spPr/>
    </dgm:pt>
    <dgm:pt modelId="{EF194485-10AA-4C35-8B87-4AC5AADE4D90}" type="pres">
      <dgm:prSet presAssocID="{6C51C5BC-7237-4F66-AEF8-FD1E1914D274}" presName="rootConnector" presStyleLbl="node4" presStyleIdx="3" presStyleCnt="5"/>
      <dgm:spPr/>
    </dgm:pt>
    <dgm:pt modelId="{B1BC7FBB-2009-41FB-A945-230F2E0A59E0}" type="pres">
      <dgm:prSet presAssocID="{6C51C5BC-7237-4F66-AEF8-FD1E1914D274}" presName="hierChild4" presStyleCnt="0"/>
      <dgm:spPr/>
    </dgm:pt>
    <dgm:pt modelId="{93727636-60B1-4387-A14A-98602D229857}" type="pres">
      <dgm:prSet presAssocID="{6C51C5BC-7237-4F66-AEF8-FD1E1914D274}" presName="hierChild5" presStyleCnt="0"/>
      <dgm:spPr/>
    </dgm:pt>
    <dgm:pt modelId="{3B913503-E85D-4B88-B797-282E4DCF9A6D}" type="pres">
      <dgm:prSet presAssocID="{6C86FAEC-4020-45B6-B1EE-7DA625E72758}" presName="Name37" presStyleLbl="parChTrans1D4" presStyleIdx="4" presStyleCnt="5"/>
      <dgm:spPr/>
    </dgm:pt>
    <dgm:pt modelId="{386A9638-01E2-4723-B261-D4299CFDFF82}" type="pres">
      <dgm:prSet presAssocID="{FE526B52-D071-443B-8CDC-D7EBE8CC9E01}" presName="hierRoot2" presStyleCnt="0">
        <dgm:presLayoutVars>
          <dgm:hierBranch val="init"/>
        </dgm:presLayoutVars>
      </dgm:prSet>
      <dgm:spPr/>
    </dgm:pt>
    <dgm:pt modelId="{3C9C6D8F-E918-46D1-9CD7-BD73FB8EBD90}" type="pres">
      <dgm:prSet presAssocID="{FE526B52-D071-443B-8CDC-D7EBE8CC9E01}" presName="rootComposite" presStyleCnt="0"/>
      <dgm:spPr/>
    </dgm:pt>
    <dgm:pt modelId="{CEDAB147-6EB6-4AC3-BC24-245F045A914B}" type="pres">
      <dgm:prSet presAssocID="{FE526B52-D071-443B-8CDC-D7EBE8CC9E01}" presName="rootText" presStyleLbl="node4" presStyleIdx="4" presStyleCnt="5" custLinFactNeighborX="5264">
        <dgm:presLayoutVars>
          <dgm:chPref val="3"/>
        </dgm:presLayoutVars>
      </dgm:prSet>
      <dgm:spPr/>
    </dgm:pt>
    <dgm:pt modelId="{573797E2-EDC5-4121-ABE9-401952F8AD1C}" type="pres">
      <dgm:prSet presAssocID="{FE526B52-D071-443B-8CDC-D7EBE8CC9E01}" presName="rootConnector" presStyleLbl="node4" presStyleIdx="4" presStyleCnt="5"/>
      <dgm:spPr/>
    </dgm:pt>
    <dgm:pt modelId="{F3399118-BC27-4F1C-9326-C8A850D112FF}" type="pres">
      <dgm:prSet presAssocID="{FE526B52-D071-443B-8CDC-D7EBE8CC9E01}" presName="hierChild4" presStyleCnt="0"/>
      <dgm:spPr/>
    </dgm:pt>
    <dgm:pt modelId="{6F9EBFBA-5BA8-4CC9-84D5-838154481314}" type="pres">
      <dgm:prSet presAssocID="{FE526B52-D071-443B-8CDC-D7EBE8CC9E01}" presName="hierChild5" presStyleCnt="0"/>
      <dgm:spPr/>
    </dgm:pt>
    <dgm:pt modelId="{9C07B440-29CC-466C-9350-02A69DC01426}" type="pres">
      <dgm:prSet presAssocID="{4BB9CF9A-0FEF-4606-AEEE-CEB836EAC806}" presName="hierChild5" presStyleCnt="0"/>
      <dgm:spPr/>
    </dgm:pt>
    <dgm:pt modelId="{EF31A2CE-BD85-413E-AE3A-08C8BB70BFF1}" type="pres">
      <dgm:prSet presAssocID="{4D400301-53F2-46BA-9185-1BE42A90378A}" presName="hierChild5" presStyleCnt="0"/>
      <dgm:spPr/>
    </dgm:pt>
    <dgm:pt modelId="{1CEE434D-A421-40D1-9B6D-B48FDF761888}" type="pres">
      <dgm:prSet presAssocID="{DD07F035-1859-46A6-967D-3F278767E70A}" presName="hierChild3" presStyleCnt="0"/>
      <dgm:spPr/>
    </dgm:pt>
    <dgm:pt modelId="{BB26943E-40B5-4BB6-A34A-AA0821B52458}" type="pres">
      <dgm:prSet presAssocID="{BBFF6379-CCCE-499C-95E8-98CFF3FF8B62}" presName="Name111" presStyleLbl="parChTrans1D2" presStyleIdx="2" presStyleCnt="3"/>
      <dgm:spPr/>
    </dgm:pt>
    <dgm:pt modelId="{A8FF368D-073D-4FAA-88A7-6080918EAD31}" type="pres">
      <dgm:prSet presAssocID="{F79EDABE-9D49-4B67-B870-841F1768E8D0}" presName="hierRoot3" presStyleCnt="0">
        <dgm:presLayoutVars>
          <dgm:hierBranch val="init"/>
        </dgm:presLayoutVars>
      </dgm:prSet>
      <dgm:spPr/>
    </dgm:pt>
    <dgm:pt modelId="{33B36BB6-FC7A-4575-B30D-89486DDEE761}" type="pres">
      <dgm:prSet presAssocID="{F79EDABE-9D49-4B67-B870-841F1768E8D0}" presName="rootComposite3" presStyleCnt="0"/>
      <dgm:spPr/>
    </dgm:pt>
    <dgm:pt modelId="{A31BF077-9058-48C8-85AD-0D22BF22EC7F}" type="pres">
      <dgm:prSet presAssocID="{F79EDABE-9D49-4B67-B870-841F1768E8D0}" presName="rootText3" presStyleLbl="asst1" presStyleIdx="0" presStyleCnt="1" custLinFactX="100000" custLinFactNeighborX="103040" custLinFactNeighborY="-56464">
        <dgm:presLayoutVars>
          <dgm:chPref val="3"/>
        </dgm:presLayoutVars>
      </dgm:prSet>
      <dgm:spPr/>
    </dgm:pt>
    <dgm:pt modelId="{7C5F1791-6290-4695-AD68-4ED0298FA7C2}" type="pres">
      <dgm:prSet presAssocID="{F79EDABE-9D49-4B67-B870-841F1768E8D0}" presName="rootConnector3" presStyleLbl="asst1" presStyleIdx="0" presStyleCnt="1"/>
      <dgm:spPr/>
    </dgm:pt>
    <dgm:pt modelId="{6180E950-BDBB-4A77-ACC8-699A255F70FE}" type="pres">
      <dgm:prSet presAssocID="{F79EDABE-9D49-4B67-B870-841F1768E8D0}" presName="hierChild6" presStyleCnt="0"/>
      <dgm:spPr/>
    </dgm:pt>
    <dgm:pt modelId="{261FDC0F-038A-4750-9B72-868359D86DF4}" type="pres">
      <dgm:prSet presAssocID="{F79EDABE-9D49-4B67-B870-841F1768E8D0}" presName="hierChild7" presStyleCnt="0"/>
      <dgm:spPr/>
    </dgm:pt>
  </dgm:ptLst>
  <dgm:cxnLst>
    <dgm:cxn modelId="{C576D10C-F7A7-4DD4-BF72-A248E1F5C693}" type="presOf" srcId="{830A8F90-BF0C-4AB6-AF28-4AA00CECACBB}" destId="{E57303A6-C08A-485E-8D65-20537FA68734}" srcOrd="0" destOrd="0" presId="urn:microsoft.com/office/officeart/2005/8/layout/orgChart1"/>
    <dgm:cxn modelId="{67622313-C08A-4820-AF1E-129E45EE1B0C}" type="presOf" srcId="{5F469B83-AFDA-4145-A6E4-32C77AA2F143}" destId="{60BD4B2F-233F-45C1-A874-B12A604A2AB4}" srcOrd="0" destOrd="0" presId="urn:microsoft.com/office/officeart/2005/8/layout/orgChart1"/>
    <dgm:cxn modelId="{BC58161F-ADB0-4B50-8890-D994A0065207}" type="presOf" srcId="{A737D6E7-87C8-473A-9D24-884872F35E2D}" destId="{32872B76-6E0D-429B-981F-388A0C9F3AAF}" srcOrd="0" destOrd="0" presId="urn:microsoft.com/office/officeart/2005/8/layout/orgChart1"/>
    <dgm:cxn modelId="{4295611F-005F-4DE9-A9E1-1D4C54DB3A37}" srcId="{DD07F035-1859-46A6-967D-3F278767E70A}" destId="{F79EDABE-9D49-4B67-B870-841F1768E8D0}" srcOrd="2" destOrd="0" parTransId="{BBFF6379-CCCE-499C-95E8-98CFF3FF8B62}" sibTransId="{942462DB-98DE-4E12-85A2-991F48D8DC1E}"/>
    <dgm:cxn modelId="{E9EB7221-CCFF-491F-B4B9-C9489B870A86}" type="presOf" srcId="{AFAE2378-D578-4462-95DF-A9DE81DD3482}" destId="{0E3FD414-476C-4A28-A413-E35862492F81}" srcOrd="0" destOrd="0" presId="urn:microsoft.com/office/officeart/2005/8/layout/orgChart1"/>
    <dgm:cxn modelId="{8F6E9725-800D-4BEF-B434-949589709792}" type="presOf" srcId="{6C86FAEC-4020-45B6-B1EE-7DA625E72758}" destId="{3B913503-E85D-4B88-B797-282E4DCF9A6D}" srcOrd="0" destOrd="0" presId="urn:microsoft.com/office/officeart/2005/8/layout/orgChart1"/>
    <dgm:cxn modelId="{66A9EA31-134D-4D37-9071-D25D546AE394}" type="presOf" srcId="{BBBD257F-926E-40FA-90D9-CFA92DA7E16F}" destId="{80C7F6EF-A0D1-4C80-A94E-0726790813C2}" srcOrd="0" destOrd="0" presId="urn:microsoft.com/office/officeart/2005/8/layout/orgChart1"/>
    <dgm:cxn modelId="{B0972434-F8E8-470E-A628-2181059A1D77}" type="presOf" srcId="{A698CA58-BF03-4583-B5A3-B8E923334512}" destId="{5DF575D7-8326-4204-8B26-DED014DFA047}" srcOrd="0" destOrd="0" presId="urn:microsoft.com/office/officeart/2005/8/layout/orgChart1"/>
    <dgm:cxn modelId="{EF9C7734-387B-48AA-9BAD-06A484D39311}" srcId="{0CDB0778-4D47-4D1F-9353-7370BE834405}" destId="{8C1EDE02-6806-4161-909E-352792739604}" srcOrd="1" destOrd="0" parTransId="{A698CA58-BF03-4583-B5A3-B8E923334512}" sibTransId="{C24212AA-D48A-4111-9C0F-9DCB506C314E}"/>
    <dgm:cxn modelId="{FA63A839-8498-487B-A9CA-CD2144AE1CA3}" type="presOf" srcId="{DD07F035-1859-46A6-967D-3F278767E70A}" destId="{A383B4BA-E9C9-4B5A-83D4-448AF14320A2}" srcOrd="0" destOrd="0" presId="urn:microsoft.com/office/officeart/2005/8/layout/orgChart1"/>
    <dgm:cxn modelId="{DC8CD35D-91FD-43C7-87E5-B059C638DD7E}" type="presOf" srcId="{6C51C5BC-7237-4F66-AEF8-FD1E1914D274}" destId="{21CCBF5C-D985-42EC-A79C-AD1D06972A67}" srcOrd="0" destOrd="0" presId="urn:microsoft.com/office/officeart/2005/8/layout/orgChart1"/>
    <dgm:cxn modelId="{EC620B60-A788-4A5C-94F2-35CB6FDDFFDA}" srcId="{8C1EDE02-6806-4161-909E-352792739604}" destId="{919D00D3-A8A0-42D2-89FA-2A206718D1F5}" srcOrd="0" destOrd="0" parTransId="{117C38C3-88F0-4BF0-9A86-23DB4C5CA004}" sibTransId="{8BC948AA-7A8C-449D-BD61-09B2DE33D19E}"/>
    <dgm:cxn modelId="{E848C463-A8C0-4FA6-8F7E-0C88D3483E0B}" type="presOf" srcId="{F79EDABE-9D49-4B67-B870-841F1768E8D0}" destId="{A31BF077-9058-48C8-85AD-0D22BF22EC7F}" srcOrd="0" destOrd="0" presId="urn:microsoft.com/office/officeart/2005/8/layout/orgChart1"/>
    <dgm:cxn modelId="{7DBCCC43-FAA3-421A-89C8-E213800ADD82}" type="presOf" srcId="{919D00D3-A8A0-42D2-89FA-2A206718D1F5}" destId="{AF28C16A-26BB-40D0-A0D1-0DAD746C3621}" srcOrd="0" destOrd="0" presId="urn:microsoft.com/office/officeart/2005/8/layout/orgChart1"/>
    <dgm:cxn modelId="{FF9A5044-EF6A-4E3F-8513-4923D56B7C78}" type="presOf" srcId="{4BB9CF9A-0FEF-4606-AEEE-CEB836EAC806}" destId="{F74FE8B0-D758-4C43-B2C2-D5BF1F3F7DAC}" srcOrd="1" destOrd="0" presId="urn:microsoft.com/office/officeart/2005/8/layout/orgChart1"/>
    <dgm:cxn modelId="{B65EF265-1FA9-491A-B52A-D203B5358B8C}" type="presOf" srcId="{F79EDABE-9D49-4B67-B870-841F1768E8D0}" destId="{7C5F1791-6290-4695-AD68-4ED0298FA7C2}" srcOrd="1" destOrd="0" presId="urn:microsoft.com/office/officeart/2005/8/layout/orgChart1"/>
    <dgm:cxn modelId="{839A3F47-CA4E-406E-8C45-636C1BB518EA}" type="presOf" srcId="{117C38C3-88F0-4BF0-9A86-23DB4C5CA004}" destId="{631F189F-7743-4AE8-A083-ADE9A2D946CF}" srcOrd="0" destOrd="0" presId="urn:microsoft.com/office/officeart/2005/8/layout/orgChart1"/>
    <dgm:cxn modelId="{73515768-4BBC-42FE-AC09-B1004E96FD42}" type="presOf" srcId="{6791D9A4-060A-47BE-851C-73CBCEEDF400}" destId="{C727518C-5C79-4C4E-839D-592E9FDD9793}" srcOrd="1" destOrd="0" presId="urn:microsoft.com/office/officeart/2005/8/layout/orgChart1"/>
    <dgm:cxn modelId="{4B00FE4B-E780-4E90-863E-D0C0813C136D}" type="presOf" srcId="{7866CF5B-AC55-40FC-BB27-55FBD7B200B6}" destId="{DC55F722-82B7-4D5E-9134-960BAE299DDE}" srcOrd="0" destOrd="0" presId="urn:microsoft.com/office/officeart/2005/8/layout/orgChart1"/>
    <dgm:cxn modelId="{F9444970-E35E-404D-91A5-E29408262DAD}" type="presOf" srcId="{BBFF6379-CCCE-499C-95E8-98CFF3FF8B62}" destId="{BB26943E-40B5-4BB6-A34A-AA0821B52458}" srcOrd="0" destOrd="0" presId="urn:microsoft.com/office/officeart/2005/8/layout/orgChart1"/>
    <dgm:cxn modelId="{1A2C7152-BB2B-46BA-B738-7321E9EBD3B1}" type="presOf" srcId="{6791D9A4-060A-47BE-851C-73CBCEEDF400}" destId="{E74DBDE3-7AFB-4107-8C8B-F66426521D38}" srcOrd="0" destOrd="0" presId="urn:microsoft.com/office/officeart/2005/8/layout/orgChart1"/>
    <dgm:cxn modelId="{B98DFA73-384E-4F54-B774-81266AB8CAC3}" type="presOf" srcId="{FE526B52-D071-443B-8CDC-D7EBE8CC9E01}" destId="{CEDAB147-6EB6-4AC3-BC24-245F045A914B}" srcOrd="0" destOrd="0" presId="urn:microsoft.com/office/officeart/2005/8/layout/orgChart1"/>
    <dgm:cxn modelId="{54437955-8FEC-4F22-A4C7-5EA2D18561E0}" srcId="{612ABE6E-4B80-4D4C-A59B-E5A4AC0DEF7C}" destId="{DD07F035-1859-46A6-967D-3F278767E70A}" srcOrd="0" destOrd="0" parTransId="{7F0B24D9-F3BD-42FE-8622-AE09BA9FAD48}" sibTransId="{666EA134-A386-4EF0-A343-64FF129AE063}"/>
    <dgm:cxn modelId="{9A8D8155-CE38-49C7-B971-1126CAC52939}" srcId="{DD07F035-1859-46A6-967D-3F278767E70A}" destId="{0CDB0778-4D47-4D1F-9353-7370BE834405}" srcOrd="0" destOrd="0" parTransId="{C2D41EB9-5579-48B1-B127-E4067173EA69}" sibTransId="{FF6A420C-ED76-42F6-8BA8-73D5C137B914}"/>
    <dgm:cxn modelId="{AB3A8576-C3A5-49A9-BA21-E1EE8F093BD4}" srcId="{4BB9CF9A-0FEF-4606-AEEE-CEB836EAC806}" destId="{FE526B52-D071-443B-8CDC-D7EBE8CC9E01}" srcOrd="1" destOrd="0" parTransId="{6C86FAEC-4020-45B6-B1EE-7DA625E72758}" sibTransId="{0111400B-B9CD-4D3F-8162-BE047A5A91D0}"/>
    <dgm:cxn modelId="{03F77D59-6BF8-4224-AAFA-878DD08934B3}" type="presOf" srcId="{6C51C5BC-7237-4F66-AEF8-FD1E1914D274}" destId="{EF194485-10AA-4C35-8B87-4AC5AADE4D90}" srcOrd="1" destOrd="0" presId="urn:microsoft.com/office/officeart/2005/8/layout/orgChart1"/>
    <dgm:cxn modelId="{E62A9D82-F09D-4ED6-A87A-EFF16810D811}" type="presOf" srcId="{4D400301-53F2-46BA-9185-1BE42A90378A}" destId="{34378307-F468-4AC0-9836-4E02A1DC01F4}" srcOrd="1" destOrd="0" presId="urn:microsoft.com/office/officeart/2005/8/layout/orgChart1"/>
    <dgm:cxn modelId="{14447284-DB0A-4F88-8EDC-7E45231FE149}" type="presOf" srcId="{6DE2BF40-431B-4BD7-B8BC-ABD3C3709D1A}" destId="{559B0737-0011-4AFF-82A0-050903FC207F}" srcOrd="0" destOrd="0" presId="urn:microsoft.com/office/officeart/2005/8/layout/orgChart1"/>
    <dgm:cxn modelId="{D36DB092-62B5-44BE-9B50-B47D8DA53492}" srcId="{0CDB0778-4D47-4D1F-9353-7370BE834405}" destId="{BBBD257F-926E-40FA-90D9-CFA92DA7E16F}" srcOrd="0" destOrd="0" parTransId="{6DE2BF40-431B-4BD7-B8BC-ABD3C3709D1A}" sibTransId="{4A9FD52F-EE3C-4147-AA1E-83CA75BB2565}"/>
    <dgm:cxn modelId="{B5176D93-212B-443E-B66E-0EAD568EFDDC}" srcId="{4D400301-53F2-46BA-9185-1BE42A90378A}" destId="{4BB9CF9A-0FEF-4606-AEEE-CEB836EAC806}" srcOrd="0" destOrd="0" parTransId="{AFAE2378-D578-4462-95DF-A9DE81DD3482}" sibTransId="{501BD33D-913F-4CAC-B28B-B74E76889839}"/>
    <dgm:cxn modelId="{0ED000A2-41B1-4481-8593-123F39233233}" srcId="{4BB9CF9A-0FEF-4606-AEEE-CEB836EAC806}" destId="{6C51C5BC-7237-4F66-AEF8-FD1E1914D274}" srcOrd="0" destOrd="0" parTransId="{5F469B83-AFDA-4145-A6E4-32C77AA2F143}" sibTransId="{D595790F-3646-4FD9-82FF-DF70B023B37D}"/>
    <dgm:cxn modelId="{5B76F2A8-2269-49C5-9687-AEFA58493318}" type="presOf" srcId="{33619D0C-CBFA-40D1-A232-29AF524A6FF7}" destId="{A1B64603-23B6-403F-9632-EB3192C8E4A4}" srcOrd="0" destOrd="0" presId="urn:microsoft.com/office/officeart/2005/8/layout/orgChart1"/>
    <dgm:cxn modelId="{407E5BAD-3BEA-4B3F-BC96-5777218CD640}" type="presOf" srcId="{8C1EDE02-6806-4161-909E-352792739604}" destId="{CC607CBA-9E54-438D-AEB5-21F99250D9EC}" srcOrd="1" destOrd="0" presId="urn:microsoft.com/office/officeart/2005/8/layout/orgChart1"/>
    <dgm:cxn modelId="{27E49EB2-FA66-41E7-9BC1-C96AC1AD140E}" type="presOf" srcId="{612ABE6E-4B80-4D4C-A59B-E5A4AC0DEF7C}" destId="{05733130-1E08-4E4C-901C-0B2104FAC81A}" srcOrd="0" destOrd="0" presId="urn:microsoft.com/office/officeart/2005/8/layout/orgChart1"/>
    <dgm:cxn modelId="{B3F1BFB5-F29F-4F0B-8A4B-7ADD9E3F0A33}" type="presOf" srcId="{0CDB0778-4D47-4D1F-9353-7370BE834405}" destId="{26CDB90E-FE2E-4325-97C8-816F956216AE}" srcOrd="0" destOrd="0" presId="urn:microsoft.com/office/officeart/2005/8/layout/orgChart1"/>
    <dgm:cxn modelId="{B233BACC-A02E-435A-BA3C-189835D98184}" type="presOf" srcId="{8C1EDE02-6806-4161-909E-352792739604}" destId="{E7885376-48E7-476B-B323-604BCD5FAE0E}" srcOrd="0" destOrd="0" presId="urn:microsoft.com/office/officeart/2005/8/layout/orgChart1"/>
    <dgm:cxn modelId="{F5AAE8D4-4BB6-48CF-B21D-3DEF92BD2336}" type="presOf" srcId="{FE526B52-D071-443B-8CDC-D7EBE8CC9E01}" destId="{573797E2-EDC5-4121-ABE9-401952F8AD1C}" srcOrd="1" destOrd="0" presId="urn:microsoft.com/office/officeart/2005/8/layout/orgChart1"/>
    <dgm:cxn modelId="{05BAE2D6-48DE-4039-A225-7D21F73CCF89}" srcId="{8C1EDE02-6806-4161-909E-352792739604}" destId="{6791D9A4-060A-47BE-851C-73CBCEEDF400}" srcOrd="1" destOrd="0" parTransId="{33619D0C-CBFA-40D1-A232-29AF524A6FF7}" sibTransId="{8BCB0D2F-E8EB-48CF-ACE7-EEC654F3A603}"/>
    <dgm:cxn modelId="{EC2AF8D6-AAD2-46C7-8814-728C9A0CD50A}" type="presOf" srcId="{4D400301-53F2-46BA-9185-1BE42A90378A}" destId="{10C0AD48-DE6E-4DD6-8824-084E1B64FAE5}" srcOrd="0" destOrd="0" presId="urn:microsoft.com/office/officeart/2005/8/layout/orgChart1"/>
    <dgm:cxn modelId="{E229C5D7-BE18-473E-8702-686D673CF219}" type="presOf" srcId="{830A8F90-BF0C-4AB6-AF28-4AA00CECACBB}" destId="{3AA451CF-87AB-49A7-B96C-C7341A21A757}" srcOrd="1" destOrd="0" presId="urn:microsoft.com/office/officeart/2005/8/layout/orgChart1"/>
    <dgm:cxn modelId="{31C1B7DC-AFB6-4E1C-9C75-23B08FD31AEC}" srcId="{DD07F035-1859-46A6-967D-3F278767E70A}" destId="{4D400301-53F2-46BA-9185-1BE42A90378A}" srcOrd="1" destOrd="0" parTransId="{7866CF5B-AC55-40FC-BB27-55FBD7B200B6}" sibTransId="{2CB5937E-9878-448A-932B-5F28696C33ED}"/>
    <dgm:cxn modelId="{A8FF86DE-960D-4964-8186-7FBA2B421D9D}" type="presOf" srcId="{C2D41EB9-5579-48B1-B127-E4067173EA69}" destId="{75248335-87E2-418E-8694-0BB850EBA105}" srcOrd="0" destOrd="0" presId="urn:microsoft.com/office/officeart/2005/8/layout/orgChart1"/>
    <dgm:cxn modelId="{15CB35E1-2D8A-474E-B810-02ED6C79D631}" type="presOf" srcId="{BBBD257F-926E-40FA-90D9-CFA92DA7E16F}" destId="{49E33609-E5C8-4858-92F0-505991004148}" srcOrd="1" destOrd="0" presId="urn:microsoft.com/office/officeart/2005/8/layout/orgChart1"/>
    <dgm:cxn modelId="{9E4CFFE5-F5BD-453A-9F86-50D817A859DB}" type="presOf" srcId="{DD07F035-1859-46A6-967D-3F278767E70A}" destId="{B9A1DBA7-31D9-4F02-ADE9-AA760C380D29}" srcOrd="1" destOrd="0" presId="urn:microsoft.com/office/officeart/2005/8/layout/orgChart1"/>
    <dgm:cxn modelId="{9547FBF0-9746-4A17-9E2B-A28B29D28793}" type="presOf" srcId="{4BB9CF9A-0FEF-4606-AEEE-CEB836EAC806}" destId="{2D138420-BF3F-4110-9732-95134B9BAB59}" srcOrd="0" destOrd="0" presId="urn:microsoft.com/office/officeart/2005/8/layout/orgChart1"/>
    <dgm:cxn modelId="{706867F5-52B9-47FE-B0CF-862746B408B2}" srcId="{BBBD257F-926E-40FA-90D9-CFA92DA7E16F}" destId="{830A8F90-BF0C-4AB6-AF28-4AA00CECACBB}" srcOrd="0" destOrd="0" parTransId="{A737D6E7-87C8-473A-9D24-884872F35E2D}" sibTransId="{CC82A98E-4D27-4A99-B0D3-CD21339444EA}"/>
    <dgm:cxn modelId="{F39E35F7-69B1-40E2-B05E-65CE3BB8FA43}" type="presOf" srcId="{919D00D3-A8A0-42D2-89FA-2A206718D1F5}" destId="{F58F3702-DBD9-4DCB-8795-CD8D513D8705}" srcOrd="1" destOrd="0" presId="urn:microsoft.com/office/officeart/2005/8/layout/orgChart1"/>
    <dgm:cxn modelId="{43E4D2FE-5298-40DA-BAF6-0C792AD1A425}" type="presOf" srcId="{0CDB0778-4D47-4D1F-9353-7370BE834405}" destId="{9395C543-2DEA-4153-8605-C41C38180AD9}" srcOrd="1" destOrd="0" presId="urn:microsoft.com/office/officeart/2005/8/layout/orgChart1"/>
    <dgm:cxn modelId="{9FB1C69C-8B76-4A07-9231-056AC0E17E9A}" type="presParOf" srcId="{05733130-1E08-4E4C-901C-0B2104FAC81A}" destId="{949A52EC-7830-4947-8BD6-DE58C1018690}" srcOrd="0" destOrd="0" presId="urn:microsoft.com/office/officeart/2005/8/layout/orgChart1"/>
    <dgm:cxn modelId="{0B845FF6-B802-4F58-B711-5DBAEA05E433}" type="presParOf" srcId="{949A52EC-7830-4947-8BD6-DE58C1018690}" destId="{0ABC085F-5F59-4B5C-8198-E576E5A2BBEF}" srcOrd="0" destOrd="0" presId="urn:microsoft.com/office/officeart/2005/8/layout/orgChart1"/>
    <dgm:cxn modelId="{04457399-2D1A-40B6-902A-8812AC91839B}" type="presParOf" srcId="{0ABC085F-5F59-4B5C-8198-E576E5A2BBEF}" destId="{A383B4BA-E9C9-4B5A-83D4-448AF14320A2}" srcOrd="0" destOrd="0" presId="urn:microsoft.com/office/officeart/2005/8/layout/orgChart1"/>
    <dgm:cxn modelId="{C228DAF9-4FAB-40CC-ABB0-43B4FB3F49FB}" type="presParOf" srcId="{0ABC085F-5F59-4B5C-8198-E576E5A2BBEF}" destId="{B9A1DBA7-31D9-4F02-ADE9-AA760C380D29}" srcOrd="1" destOrd="0" presId="urn:microsoft.com/office/officeart/2005/8/layout/orgChart1"/>
    <dgm:cxn modelId="{6D07690B-4714-44CC-8373-1746E245A293}" type="presParOf" srcId="{949A52EC-7830-4947-8BD6-DE58C1018690}" destId="{993AE667-DF8F-436F-97AC-FB0E178915D8}" srcOrd="1" destOrd="0" presId="urn:microsoft.com/office/officeart/2005/8/layout/orgChart1"/>
    <dgm:cxn modelId="{88450040-698A-4099-B504-7052F3B5D6B9}" type="presParOf" srcId="{993AE667-DF8F-436F-97AC-FB0E178915D8}" destId="{75248335-87E2-418E-8694-0BB850EBA105}" srcOrd="0" destOrd="0" presId="urn:microsoft.com/office/officeart/2005/8/layout/orgChart1"/>
    <dgm:cxn modelId="{A6FC8508-8049-4A36-8C03-19765A890FB8}" type="presParOf" srcId="{993AE667-DF8F-436F-97AC-FB0E178915D8}" destId="{129E7436-8953-40CE-BF16-69FF82318B7F}" srcOrd="1" destOrd="0" presId="urn:microsoft.com/office/officeart/2005/8/layout/orgChart1"/>
    <dgm:cxn modelId="{EA0E1FBD-D043-4073-BDA1-34FA2D10AF0D}" type="presParOf" srcId="{129E7436-8953-40CE-BF16-69FF82318B7F}" destId="{A890DC44-7D33-4FC4-A4E6-D04FD29817A9}" srcOrd="0" destOrd="0" presId="urn:microsoft.com/office/officeart/2005/8/layout/orgChart1"/>
    <dgm:cxn modelId="{87A61328-2B22-471E-9172-81C92FD98FA5}" type="presParOf" srcId="{A890DC44-7D33-4FC4-A4E6-D04FD29817A9}" destId="{26CDB90E-FE2E-4325-97C8-816F956216AE}" srcOrd="0" destOrd="0" presId="urn:microsoft.com/office/officeart/2005/8/layout/orgChart1"/>
    <dgm:cxn modelId="{BE0AB22D-1ED4-497D-A1C5-C80D3454CBA9}" type="presParOf" srcId="{A890DC44-7D33-4FC4-A4E6-D04FD29817A9}" destId="{9395C543-2DEA-4153-8605-C41C38180AD9}" srcOrd="1" destOrd="0" presId="urn:microsoft.com/office/officeart/2005/8/layout/orgChart1"/>
    <dgm:cxn modelId="{B4875617-563D-4539-92C3-CB7F02461954}" type="presParOf" srcId="{129E7436-8953-40CE-BF16-69FF82318B7F}" destId="{BD542235-227C-49DD-9970-24B942605852}" srcOrd="1" destOrd="0" presId="urn:microsoft.com/office/officeart/2005/8/layout/orgChart1"/>
    <dgm:cxn modelId="{21D51ED3-4C16-4902-B405-3D2BC7DA0710}" type="presParOf" srcId="{BD542235-227C-49DD-9970-24B942605852}" destId="{559B0737-0011-4AFF-82A0-050903FC207F}" srcOrd="0" destOrd="0" presId="urn:microsoft.com/office/officeart/2005/8/layout/orgChart1"/>
    <dgm:cxn modelId="{9FBB9614-F902-432F-B4CF-33050468C906}" type="presParOf" srcId="{BD542235-227C-49DD-9970-24B942605852}" destId="{0C100CAB-F7CF-4504-B960-5A8DB2369D47}" srcOrd="1" destOrd="0" presId="urn:microsoft.com/office/officeart/2005/8/layout/orgChart1"/>
    <dgm:cxn modelId="{4980719D-E33F-45A0-8EB9-8E5374E79407}" type="presParOf" srcId="{0C100CAB-F7CF-4504-B960-5A8DB2369D47}" destId="{22DAC262-E256-4710-B4BA-13E6E8D88C85}" srcOrd="0" destOrd="0" presId="urn:microsoft.com/office/officeart/2005/8/layout/orgChart1"/>
    <dgm:cxn modelId="{761C5176-6B8E-4F3E-B616-BE21E6CE9170}" type="presParOf" srcId="{22DAC262-E256-4710-B4BA-13E6E8D88C85}" destId="{80C7F6EF-A0D1-4C80-A94E-0726790813C2}" srcOrd="0" destOrd="0" presId="urn:microsoft.com/office/officeart/2005/8/layout/orgChart1"/>
    <dgm:cxn modelId="{81023519-7EAC-4CB1-B049-19CA1BF4C194}" type="presParOf" srcId="{22DAC262-E256-4710-B4BA-13E6E8D88C85}" destId="{49E33609-E5C8-4858-92F0-505991004148}" srcOrd="1" destOrd="0" presId="urn:microsoft.com/office/officeart/2005/8/layout/orgChart1"/>
    <dgm:cxn modelId="{80D2F451-4B82-4EDE-99B7-1316AD0961F8}" type="presParOf" srcId="{0C100CAB-F7CF-4504-B960-5A8DB2369D47}" destId="{2789C92D-D05A-4696-9A70-F5076ABB0E10}" srcOrd="1" destOrd="0" presId="urn:microsoft.com/office/officeart/2005/8/layout/orgChart1"/>
    <dgm:cxn modelId="{A1F8B8C9-A3EC-482D-ADD9-E04F443EA473}" type="presParOf" srcId="{2789C92D-D05A-4696-9A70-F5076ABB0E10}" destId="{32872B76-6E0D-429B-981F-388A0C9F3AAF}" srcOrd="0" destOrd="0" presId="urn:microsoft.com/office/officeart/2005/8/layout/orgChart1"/>
    <dgm:cxn modelId="{AB4B0344-69EE-4C23-97CC-1CBBA31C3E75}" type="presParOf" srcId="{2789C92D-D05A-4696-9A70-F5076ABB0E10}" destId="{B9FA3258-438F-40E4-B342-CA08C08C6E08}" srcOrd="1" destOrd="0" presId="urn:microsoft.com/office/officeart/2005/8/layout/orgChart1"/>
    <dgm:cxn modelId="{9DB03002-B6FC-44E8-8E5A-F1B715B25983}" type="presParOf" srcId="{B9FA3258-438F-40E4-B342-CA08C08C6E08}" destId="{E38A443A-DE13-4D4D-9AD9-83302892AF4A}" srcOrd="0" destOrd="0" presId="urn:microsoft.com/office/officeart/2005/8/layout/orgChart1"/>
    <dgm:cxn modelId="{3532108F-0705-46D0-9858-1A18A47F8AF5}" type="presParOf" srcId="{E38A443A-DE13-4D4D-9AD9-83302892AF4A}" destId="{E57303A6-C08A-485E-8D65-20537FA68734}" srcOrd="0" destOrd="0" presId="urn:microsoft.com/office/officeart/2005/8/layout/orgChart1"/>
    <dgm:cxn modelId="{39BE7592-D735-4605-90BB-FF85A46EF162}" type="presParOf" srcId="{E38A443A-DE13-4D4D-9AD9-83302892AF4A}" destId="{3AA451CF-87AB-49A7-B96C-C7341A21A757}" srcOrd="1" destOrd="0" presId="urn:microsoft.com/office/officeart/2005/8/layout/orgChart1"/>
    <dgm:cxn modelId="{0B81A3F3-F906-458C-BFCE-1E7D3766FAE5}" type="presParOf" srcId="{B9FA3258-438F-40E4-B342-CA08C08C6E08}" destId="{190626DD-73CB-43D1-87D2-D5635A7442EF}" srcOrd="1" destOrd="0" presId="urn:microsoft.com/office/officeart/2005/8/layout/orgChart1"/>
    <dgm:cxn modelId="{4DA27DC3-AA7F-4183-9F0E-52357182640E}" type="presParOf" srcId="{B9FA3258-438F-40E4-B342-CA08C08C6E08}" destId="{832CB70A-BF1D-4A97-ABED-9B12BAFF7F2A}" srcOrd="2" destOrd="0" presId="urn:microsoft.com/office/officeart/2005/8/layout/orgChart1"/>
    <dgm:cxn modelId="{734E8DD2-37B4-4285-9ACF-403D22C9FB67}" type="presParOf" srcId="{0C100CAB-F7CF-4504-B960-5A8DB2369D47}" destId="{D6B90D4C-4963-48C6-8775-6C91C9D7DF99}" srcOrd="2" destOrd="0" presId="urn:microsoft.com/office/officeart/2005/8/layout/orgChart1"/>
    <dgm:cxn modelId="{46071855-7B57-4ED7-B849-34B7473B8FB0}" type="presParOf" srcId="{BD542235-227C-49DD-9970-24B942605852}" destId="{5DF575D7-8326-4204-8B26-DED014DFA047}" srcOrd="2" destOrd="0" presId="urn:microsoft.com/office/officeart/2005/8/layout/orgChart1"/>
    <dgm:cxn modelId="{503366B5-D2A4-4B7B-AD0F-4CF5811CF766}" type="presParOf" srcId="{BD542235-227C-49DD-9970-24B942605852}" destId="{ECED488E-E419-43DD-9880-D0583FBB8DFE}" srcOrd="3" destOrd="0" presId="urn:microsoft.com/office/officeart/2005/8/layout/orgChart1"/>
    <dgm:cxn modelId="{C4A0DB12-9B22-46E5-915B-D3D197B159CD}" type="presParOf" srcId="{ECED488E-E419-43DD-9880-D0583FBB8DFE}" destId="{A06289C0-264F-4F5F-80AD-68725FF43351}" srcOrd="0" destOrd="0" presId="urn:microsoft.com/office/officeart/2005/8/layout/orgChart1"/>
    <dgm:cxn modelId="{F265BCD0-33E3-410F-8315-8A94BC17B54F}" type="presParOf" srcId="{A06289C0-264F-4F5F-80AD-68725FF43351}" destId="{E7885376-48E7-476B-B323-604BCD5FAE0E}" srcOrd="0" destOrd="0" presId="urn:microsoft.com/office/officeart/2005/8/layout/orgChart1"/>
    <dgm:cxn modelId="{572E6959-CA7F-46DB-BD59-B3252CB1D477}" type="presParOf" srcId="{A06289C0-264F-4F5F-80AD-68725FF43351}" destId="{CC607CBA-9E54-438D-AEB5-21F99250D9EC}" srcOrd="1" destOrd="0" presId="urn:microsoft.com/office/officeart/2005/8/layout/orgChart1"/>
    <dgm:cxn modelId="{4E20B501-714B-4D39-A43F-3F949EAFFA32}" type="presParOf" srcId="{ECED488E-E419-43DD-9880-D0583FBB8DFE}" destId="{F8240BDD-C228-4C78-B153-5BEE1E46B098}" srcOrd="1" destOrd="0" presId="urn:microsoft.com/office/officeart/2005/8/layout/orgChart1"/>
    <dgm:cxn modelId="{B352265F-134D-4143-BD21-CC50075E5917}" type="presParOf" srcId="{F8240BDD-C228-4C78-B153-5BEE1E46B098}" destId="{631F189F-7743-4AE8-A083-ADE9A2D946CF}" srcOrd="0" destOrd="0" presId="urn:microsoft.com/office/officeart/2005/8/layout/orgChart1"/>
    <dgm:cxn modelId="{008F22AD-B2D4-4574-AA8F-EA46D353A6DA}" type="presParOf" srcId="{F8240BDD-C228-4C78-B153-5BEE1E46B098}" destId="{FEDE2AB4-3F98-4B3B-8398-97A49C29CAE5}" srcOrd="1" destOrd="0" presId="urn:microsoft.com/office/officeart/2005/8/layout/orgChart1"/>
    <dgm:cxn modelId="{D0A07E4F-4240-47E3-B5C4-23C6987E67A4}" type="presParOf" srcId="{FEDE2AB4-3F98-4B3B-8398-97A49C29CAE5}" destId="{277F3C10-9C83-46FE-8006-200025F87D0E}" srcOrd="0" destOrd="0" presId="urn:microsoft.com/office/officeart/2005/8/layout/orgChart1"/>
    <dgm:cxn modelId="{C7F299A6-8750-4984-A07A-9794F09545FB}" type="presParOf" srcId="{277F3C10-9C83-46FE-8006-200025F87D0E}" destId="{AF28C16A-26BB-40D0-A0D1-0DAD746C3621}" srcOrd="0" destOrd="0" presId="urn:microsoft.com/office/officeart/2005/8/layout/orgChart1"/>
    <dgm:cxn modelId="{D0F25186-9CFE-4D0D-AE71-1104C6168DE8}" type="presParOf" srcId="{277F3C10-9C83-46FE-8006-200025F87D0E}" destId="{F58F3702-DBD9-4DCB-8795-CD8D513D8705}" srcOrd="1" destOrd="0" presId="urn:microsoft.com/office/officeart/2005/8/layout/orgChart1"/>
    <dgm:cxn modelId="{FD179E49-11BB-41F2-A39F-5F8BD9E967B1}" type="presParOf" srcId="{FEDE2AB4-3F98-4B3B-8398-97A49C29CAE5}" destId="{8B6E8C5C-355B-4015-A52C-367F28038554}" srcOrd="1" destOrd="0" presId="urn:microsoft.com/office/officeart/2005/8/layout/orgChart1"/>
    <dgm:cxn modelId="{2D9894E8-3F52-41DC-8AAA-FD4057470372}" type="presParOf" srcId="{FEDE2AB4-3F98-4B3B-8398-97A49C29CAE5}" destId="{02F363D7-08FA-4A4F-8204-6C94D9B1F23D}" srcOrd="2" destOrd="0" presId="urn:microsoft.com/office/officeart/2005/8/layout/orgChart1"/>
    <dgm:cxn modelId="{62CE2B64-40A8-4246-AEC4-58C124E002C2}" type="presParOf" srcId="{F8240BDD-C228-4C78-B153-5BEE1E46B098}" destId="{A1B64603-23B6-403F-9632-EB3192C8E4A4}" srcOrd="2" destOrd="0" presId="urn:microsoft.com/office/officeart/2005/8/layout/orgChart1"/>
    <dgm:cxn modelId="{B6250F2F-9F38-4DC4-8FBD-AB647F0D1BAD}" type="presParOf" srcId="{F8240BDD-C228-4C78-B153-5BEE1E46B098}" destId="{9A164A2B-0A4C-41D5-BD65-4AAC86E1AA34}" srcOrd="3" destOrd="0" presId="urn:microsoft.com/office/officeart/2005/8/layout/orgChart1"/>
    <dgm:cxn modelId="{341696B0-82CF-457E-9202-A565135D0EB0}" type="presParOf" srcId="{9A164A2B-0A4C-41D5-BD65-4AAC86E1AA34}" destId="{94F41BD5-D769-4EE5-9715-D1538B5F138B}" srcOrd="0" destOrd="0" presId="urn:microsoft.com/office/officeart/2005/8/layout/orgChart1"/>
    <dgm:cxn modelId="{8626AD06-FFD6-4FEC-B489-DA8174D5F82E}" type="presParOf" srcId="{94F41BD5-D769-4EE5-9715-D1538B5F138B}" destId="{E74DBDE3-7AFB-4107-8C8B-F66426521D38}" srcOrd="0" destOrd="0" presId="urn:microsoft.com/office/officeart/2005/8/layout/orgChart1"/>
    <dgm:cxn modelId="{CCD78768-2AFE-42B8-947C-B5F968992720}" type="presParOf" srcId="{94F41BD5-D769-4EE5-9715-D1538B5F138B}" destId="{C727518C-5C79-4C4E-839D-592E9FDD9793}" srcOrd="1" destOrd="0" presId="urn:microsoft.com/office/officeart/2005/8/layout/orgChart1"/>
    <dgm:cxn modelId="{B65176C8-F3FC-4CC4-8233-517755121D3B}" type="presParOf" srcId="{9A164A2B-0A4C-41D5-BD65-4AAC86E1AA34}" destId="{636159F0-D928-4664-8989-66708F6BD07E}" srcOrd="1" destOrd="0" presId="urn:microsoft.com/office/officeart/2005/8/layout/orgChart1"/>
    <dgm:cxn modelId="{0D641458-A944-4AD4-B1EC-F79B8B0656CA}" type="presParOf" srcId="{9A164A2B-0A4C-41D5-BD65-4AAC86E1AA34}" destId="{60639B8E-6E99-419A-8D24-F2765972B3C2}" srcOrd="2" destOrd="0" presId="urn:microsoft.com/office/officeart/2005/8/layout/orgChart1"/>
    <dgm:cxn modelId="{EF2D10F7-AD9D-4E63-A5ED-91C2DD292985}" type="presParOf" srcId="{ECED488E-E419-43DD-9880-D0583FBB8DFE}" destId="{4EF58881-0B7A-4770-8B47-BF32DB3B5EC9}" srcOrd="2" destOrd="0" presId="urn:microsoft.com/office/officeart/2005/8/layout/orgChart1"/>
    <dgm:cxn modelId="{6AB478CD-7A03-434C-97A2-305F9AD8ECB0}" type="presParOf" srcId="{129E7436-8953-40CE-BF16-69FF82318B7F}" destId="{81FDD355-14B1-4630-A8E9-BCCC6A87BED4}" srcOrd="2" destOrd="0" presId="urn:microsoft.com/office/officeart/2005/8/layout/orgChart1"/>
    <dgm:cxn modelId="{0B651CF2-5513-49FF-A5C7-07DB619054E4}" type="presParOf" srcId="{993AE667-DF8F-436F-97AC-FB0E178915D8}" destId="{DC55F722-82B7-4D5E-9134-960BAE299DDE}" srcOrd="2" destOrd="0" presId="urn:microsoft.com/office/officeart/2005/8/layout/orgChart1"/>
    <dgm:cxn modelId="{406D3D9D-EA46-41E1-815C-CFC8B096C4E3}" type="presParOf" srcId="{993AE667-DF8F-436F-97AC-FB0E178915D8}" destId="{56BBEB94-5538-4DDF-9EF5-E424B0E6FB58}" srcOrd="3" destOrd="0" presId="urn:microsoft.com/office/officeart/2005/8/layout/orgChart1"/>
    <dgm:cxn modelId="{13E13CB3-FC44-4850-8F19-D0FDC1D8C21E}" type="presParOf" srcId="{56BBEB94-5538-4DDF-9EF5-E424B0E6FB58}" destId="{A0D22AF5-6B95-4076-A0AA-9CD73E5AD259}" srcOrd="0" destOrd="0" presId="urn:microsoft.com/office/officeart/2005/8/layout/orgChart1"/>
    <dgm:cxn modelId="{C145F6D0-B4DC-4829-8A10-B69A60ECE445}" type="presParOf" srcId="{A0D22AF5-6B95-4076-A0AA-9CD73E5AD259}" destId="{10C0AD48-DE6E-4DD6-8824-084E1B64FAE5}" srcOrd="0" destOrd="0" presId="urn:microsoft.com/office/officeart/2005/8/layout/orgChart1"/>
    <dgm:cxn modelId="{A75905E2-6B49-44EE-A4DD-B133DFF59793}" type="presParOf" srcId="{A0D22AF5-6B95-4076-A0AA-9CD73E5AD259}" destId="{34378307-F468-4AC0-9836-4E02A1DC01F4}" srcOrd="1" destOrd="0" presId="urn:microsoft.com/office/officeart/2005/8/layout/orgChart1"/>
    <dgm:cxn modelId="{F8FA2F7C-D8A3-4502-8B82-C8494C7D9249}" type="presParOf" srcId="{56BBEB94-5538-4DDF-9EF5-E424B0E6FB58}" destId="{9925DAF9-DA82-4386-91EB-FF2E6B9ADD99}" srcOrd="1" destOrd="0" presId="urn:microsoft.com/office/officeart/2005/8/layout/orgChart1"/>
    <dgm:cxn modelId="{87BC78DC-4C23-42E9-8575-269B63517A32}" type="presParOf" srcId="{9925DAF9-DA82-4386-91EB-FF2E6B9ADD99}" destId="{0E3FD414-476C-4A28-A413-E35862492F81}" srcOrd="0" destOrd="0" presId="urn:microsoft.com/office/officeart/2005/8/layout/orgChart1"/>
    <dgm:cxn modelId="{3684E3CB-B8FA-4287-AAE8-F6219ADA5B8A}" type="presParOf" srcId="{9925DAF9-DA82-4386-91EB-FF2E6B9ADD99}" destId="{DF5A4A9D-3197-433D-80B5-C00FD64FEE0F}" srcOrd="1" destOrd="0" presId="urn:microsoft.com/office/officeart/2005/8/layout/orgChart1"/>
    <dgm:cxn modelId="{270692BB-257C-490F-AD1C-2E24BA696E6F}" type="presParOf" srcId="{DF5A4A9D-3197-433D-80B5-C00FD64FEE0F}" destId="{C4A5104F-BC07-4DF5-BE2F-52FD065DE675}" srcOrd="0" destOrd="0" presId="urn:microsoft.com/office/officeart/2005/8/layout/orgChart1"/>
    <dgm:cxn modelId="{388730F3-87D4-407C-90A9-9BC4DD1D79E5}" type="presParOf" srcId="{C4A5104F-BC07-4DF5-BE2F-52FD065DE675}" destId="{2D138420-BF3F-4110-9732-95134B9BAB59}" srcOrd="0" destOrd="0" presId="urn:microsoft.com/office/officeart/2005/8/layout/orgChart1"/>
    <dgm:cxn modelId="{4948AC6D-E1B1-4B9C-9080-C53EE843CBFC}" type="presParOf" srcId="{C4A5104F-BC07-4DF5-BE2F-52FD065DE675}" destId="{F74FE8B0-D758-4C43-B2C2-D5BF1F3F7DAC}" srcOrd="1" destOrd="0" presId="urn:microsoft.com/office/officeart/2005/8/layout/orgChart1"/>
    <dgm:cxn modelId="{EB0F6493-479A-468B-A473-3481CD3147E1}" type="presParOf" srcId="{DF5A4A9D-3197-433D-80B5-C00FD64FEE0F}" destId="{4292FB89-84F9-488E-B5FF-5FD460738F2B}" srcOrd="1" destOrd="0" presId="urn:microsoft.com/office/officeart/2005/8/layout/orgChart1"/>
    <dgm:cxn modelId="{F89AB952-07F8-453B-8C7F-BD01B3150A75}" type="presParOf" srcId="{4292FB89-84F9-488E-B5FF-5FD460738F2B}" destId="{60BD4B2F-233F-45C1-A874-B12A604A2AB4}" srcOrd="0" destOrd="0" presId="urn:microsoft.com/office/officeart/2005/8/layout/orgChart1"/>
    <dgm:cxn modelId="{0A199436-338D-4644-B433-2435834D7906}" type="presParOf" srcId="{4292FB89-84F9-488E-B5FF-5FD460738F2B}" destId="{1A259AAF-5104-4FF8-B7CF-D7C79D274392}" srcOrd="1" destOrd="0" presId="urn:microsoft.com/office/officeart/2005/8/layout/orgChart1"/>
    <dgm:cxn modelId="{CA380FAA-B8A5-44BF-BE41-A69A7A78F600}" type="presParOf" srcId="{1A259AAF-5104-4FF8-B7CF-D7C79D274392}" destId="{F9970EF7-D479-4908-8C0C-B41A50719F23}" srcOrd="0" destOrd="0" presId="urn:microsoft.com/office/officeart/2005/8/layout/orgChart1"/>
    <dgm:cxn modelId="{694BC020-FAEA-4B4A-AC49-0480BF180065}" type="presParOf" srcId="{F9970EF7-D479-4908-8C0C-B41A50719F23}" destId="{21CCBF5C-D985-42EC-A79C-AD1D06972A67}" srcOrd="0" destOrd="0" presId="urn:microsoft.com/office/officeart/2005/8/layout/orgChart1"/>
    <dgm:cxn modelId="{895AE1A8-277A-446F-A7FA-F1C05524D9B4}" type="presParOf" srcId="{F9970EF7-D479-4908-8C0C-B41A50719F23}" destId="{EF194485-10AA-4C35-8B87-4AC5AADE4D90}" srcOrd="1" destOrd="0" presId="urn:microsoft.com/office/officeart/2005/8/layout/orgChart1"/>
    <dgm:cxn modelId="{97E1D505-D7BF-4C09-8F8C-CDAB0AA39F4E}" type="presParOf" srcId="{1A259AAF-5104-4FF8-B7CF-D7C79D274392}" destId="{B1BC7FBB-2009-41FB-A945-230F2E0A59E0}" srcOrd="1" destOrd="0" presId="urn:microsoft.com/office/officeart/2005/8/layout/orgChart1"/>
    <dgm:cxn modelId="{87C1F2BB-D80C-490B-9867-8AD30F382871}" type="presParOf" srcId="{1A259AAF-5104-4FF8-B7CF-D7C79D274392}" destId="{93727636-60B1-4387-A14A-98602D229857}" srcOrd="2" destOrd="0" presId="urn:microsoft.com/office/officeart/2005/8/layout/orgChart1"/>
    <dgm:cxn modelId="{4BAF66D9-40B5-4D66-86A8-9FAB5ECECB3F}" type="presParOf" srcId="{4292FB89-84F9-488E-B5FF-5FD460738F2B}" destId="{3B913503-E85D-4B88-B797-282E4DCF9A6D}" srcOrd="2" destOrd="0" presId="urn:microsoft.com/office/officeart/2005/8/layout/orgChart1"/>
    <dgm:cxn modelId="{E89746CB-F218-458A-8853-B3718ABEAAAC}" type="presParOf" srcId="{4292FB89-84F9-488E-B5FF-5FD460738F2B}" destId="{386A9638-01E2-4723-B261-D4299CFDFF82}" srcOrd="3" destOrd="0" presId="urn:microsoft.com/office/officeart/2005/8/layout/orgChart1"/>
    <dgm:cxn modelId="{71722528-007D-44C2-A7BC-003CD4CBB4CA}" type="presParOf" srcId="{386A9638-01E2-4723-B261-D4299CFDFF82}" destId="{3C9C6D8F-E918-46D1-9CD7-BD73FB8EBD90}" srcOrd="0" destOrd="0" presId="urn:microsoft.com/office/officeart/2005/8/layout/orgChart1"/>
    <dgm:cxn modelId="{81FDAB3B-32DF-4737-A13E-05EF1C052418}" type="presParOf" srcId="{3C9C6D8F-E918-46D1-9CD7-BD73FB8EBD90}" destId="{CEDAB147-6EB6-4AC3-BC24-245F045A914B}" srcOrd="0" destOrd="0" presId="urn:microsoft.com/office/officeart/2005/8/layout/orgChart1"/>
    <dgm:cxn modelId="{C8420A1C-19DE-478B-AE51-30796A6B0127}" type="presParOf" srcId="{3C9C6D8F-E918-46D1-9CD7-BD73FB8EBD90}" destId="{573797E2-EDC5-4121-ABE9-401952F8AD1C}" srcOrd="1" destOrd="0" presId="urn:microsoft.com/office/officeart/2005/8/layout/orgChart1"/>
    <dgm:cxn modelId="{4E7BB699-63C4-4948-A811-F789EF6B322F}" type="presParOf" srcId="{386A9638-01E2-4723-B261-D4299CFDFF82}" destId="{F3399118-BC27-4F1C-9326-C8A850D112FF}" srcOrd="1" destOrd="0" presId="urn:microsoft.com/office/officeart/2005/8/layout/orgChart1"/>
    <dgm:cxn modelId="{D460DEBE-5281-40FA-A6E3-8B52EDC614C7}" type="presParOf" srcId="{386A9638-01E2-4723-B261-D4299CFDFF82}" destId="{6F9EBFBA-5BA8-4CC9-84D5-838154481314}" srcOrd="2" destOrd="0" presId="urn:microsoft.com/office/officeart/2005/8/layout/orgChart1"/>
    <dgm:cxn modelId="{37BA86E1-EEAB-4929-A542-88D78D0A0994}" type="presParOf" srcId="{DF5A4A9D-3197-433D-80B5-C00FD64FEE0F}" destId="{9C07B440-29CC-466C-9350-02A69DC01426}" srcOrd="2" destOrd="0" presId="urn:microsoft.com/office/officeart/2005/8/layout/orgChart1"/>
    <dgm:cxn modelId="{2AD06F15-5745-4325-98D1-353F4A2EB865}" type="presParOf" srcId="{56BBEB94-5538-4DDF-9EF5-E424B0E6FB58}" destId="{EF31A2CE-BD85-413E-AE3A-08C8BB70BFF1}" srcOrd="2" destOrd="0" presId="urn:microsoft.com/office/officeart/2005/8/layout/orgChart1"/>
    <dgm:cxn modelId="{28ECF700-6038-4EF4-BAB6-25F7F5BE9E1C}" type="presParOf" srcId="{949A52EC-7830-4947-8BD6-DE58C1018690}" destId="{1CEE434D-A421-40D1-9B6D-B48FDF761888}" srcOrd="2" destOrd="0" presId="urn:microsoft.com/office/officeart/2005/8/layout/orgChart1"/>
    <dgm:cxn modelId="{8211091C-CB95-436B-AF75-8741EEFB5B63}" type="presParOf" srcId="{1CEE434D-A421-40D1-9B6D-B48FDF761888}" destId="{BB26943E-40B5-4BB6-A34A-AA0821B52458}" srcOrd="0" destOrd="0" presId="urn:microsoft.com/office/officeart/2005/8/layout/orgChart1"/>
    <dgm:cxn modelId="{BC2FE771-21F9-403E-A623-B458083F69D2}" type="presParOf" srcId="{1CEE434D-A421-40D1-9B6D-B48FDF761888}" destId="{A8FF368D-073D-4FAA-88A7-6080918EAD31}" srcOrd="1" destOrd="0" presId="urn:microsoft.com/office/officeart/2005/8/layout/orgChart1"/>
    <dgm:cxn modelId="{3D650A5F-1CD4-4F0A-A420-7C452FA8E84F}" type="presParOf" srcId="{A8FF368D-073D-4FAA-88A7-6080918EAD31}" destId="{33B36BB6-FC7A-4575-B30D-89486DDEE761}" srcOrd="0" destOrd="0" presId="urn:microsoft.com/office/officeart/2005/8/layout/orgChart1"/>
    <dgm:cxn modelId="{00078B25-671D-43FE-B8BA-522B36F65AA1}" type="presParOf" srcId="{33B36BB6-FC7A-4575-B30D-89486DDEE761}" destId="{A31BF077-9058-48C8-85AD-0D22BF22EC7F}" srcOrd="0" destOrd="0" presId="urn:microsoft.com/office/officeart/2005/8/layout/orgChart1"/>
    <dgm:cxn modelId="{084A6C6C-5105-4A08-B20D-DAAE70FE7162}" type="presParOf" srcId="{33B36BB6-FC7A-4575-B30D-89486DDEE761}" destId="{7C5F1791-6290-4695-AD68-4ED0298FA7C2}" srcOrd="1" destOrd="0" presId="urn:microsoft.com/office/officeart/2005/8/layout/orgChart1"/>
    <dgm:cxn modelId="{F9CCD736-0738-4FD6-B8A2-E3FE1FCCF9D0}" type="presParOf" srcId="{A8FF368D-073D-4FAA-88A7-6080918EAD31}" destId="{6180E950-BDBB-4A77-ACC8-699A255F70FE}" srcOrd="1" destOrd="0" presId="urn:microsoft.com/office/officeart/2005/8/layout/orgChart1"/>
    <dgm:cxn modelId="{B6920BA6-3EBD-48CD-BC21-AF913C33392F}" type="presParOf" srcId="{A8FF368D-073D-4FAA-88A7-6080918EAD31}" destId="{261FDC0F-038A-4750-9B72-868359D86DF4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EEF8CE-4F6A-4DDF-A69C-6A56D521D05A}" type="doc">
      <dgm:prSet loTypeId="urn:microsoft.com/office/officeart/2005/8/layout/hList1" loCatId="list" qsTypeId="urn:microsoft.com/office/officeart/2005/8/quickstyle/3d4" qsCatId="3D" csTypeId="urn:microsoft.com/office/officeart/2005/8/colors/accent2_3" csCatId="accent2" phldr="1"/>
      <dgm:spPr/>
      <dgm:t>
        <a:bodyPr/>
        <a:lstStyle/>
        <a:p>
          <a:pPr latinLnBrk="1"/>
          <a:endParaRPr lang="ko-KR" altLang="en-US"/>
        </a:p>
      </dgm:t>
    </dgm:pt>
    <dgm:pt modelId="{3D5C3C54-54F6-4FA7-9F01-65B92662DB68}">
      <dgm:prSet phldrT="[텍스트]" custT="1"/>
      <dgm:spPr/>
      <dgm:t>
        <a:bodyPr/>
        <a:lstStyle/>
        <a:p>
          <a:pPr latinLnBrk="1"/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철스크랩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사업본부</a:t>
          </a:r>
        </a:p>
      </dgm:t>
    </dgm:pt>
    <dgm:pt modelId="{4CB168A9-D8C9-4177-ADD0-9B174D306A5F}" type="parTrans" cxnId="{E30C8FBD-DDAB-4325-A4B8-44118E004724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AA391EEE-A063-422D-8DE7-50AECF6C4B94}" type="sibTrans" cxnId="{E30C8FBD-DDAB-4325-A4B8-44118E004724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15AB1ACA-08D3-418A-915B-6139390DC2E9}">
      <dgm:prSet phldrT="[텍스트]" custT="1"/>
      <dgm:spPr>
        <a:ln>
          <a:noFill/>
        </a:ln>
      </dgm:spPr>
      <dgm:t>
        <a:bodyPr/>
        <a:lstStyle/>
        <a:p>
          <a:pPr latinLnBrk="1"/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협력업체 및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개인등으로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부터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철스크랩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구매</a:t>
          </a:r>
        </a:p>
      </dgm:t>
    </dgm:pt>
    <dgm:pt modelId="{D2AB5580-8829-4D28-A9E6-C49F8895A5B6}" type="sibTrans" cxnId="{0F041BAE-7B30-402E-B5C7-C506555A65C6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26706BB0-A977-455E-8C67-5AF137336C11}" type="parTrans" cxnId="{0F041BAE-7B30-402E-B5C7-C506555A65C6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087BEE67-080A-4F3F-BA5F-705217FBB468}">
      <dgm:prSet phldrT="[텍스트]" custT="1"/>
      <dgm:spPr>
        <a:ln>
          <a:noFill/>
        </a:ln>
      </dgm:spPr>
      <dgm:t>
        <a:bodyPr/>
        <a:lstStyle/>
        <a:p>
          <a:pPr latinLnBrk="1"/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제강사에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양질의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철스크랩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가공품 적시에 공급</a:t>
          </a:r>
        </a:p>
      </dgm:t>
    </dgm:pt>
    <dgm:pt modelId="{931B524D-58F0-4F62-B659-34CD5E79E245}" type="parTrans" cxnId="{98432F74-0EB6-4141-8C25-4760C1AD3CEB}">
      <dgm:prSet/>
      <dgm:spPr/>
      <dgm:t>
        <a:bodyPr/>
        <a:lstStyle/>
        <a:p>
          <a:pPr latinLnBrk="1"/>
          <a:endParaRPr lang="ko-KR" altLang="en-US"/>
        </a:p>
      </dgm:t>
    </dgm:pt>
    <dgm:pt modelId="{B8E012B9-1662-4A49-8381-E40A69A29BDF}" type="sibTrans" cxnId="{98432F74-0EB6-4141-8C25-4760C1AD3CEB}">
      <dgm:prSet/>
      <dgm:spPr/>
      <dgm:t>
        <a:bodyPr/>
        <a:lstStyle/>
        <a:p>
          <a:pPr latinLnBrk="1"/>
          <a:endParaRPr lang="ko-KR" altLang="en-US"/>
        </a:p>
      </dgm:t>
    </dgm:pt>
    <dgm:pt modelId="{A724E7D2-A90C-44C5-A402-9DB17EF1226F}">
      <dgm:prSet phldrT="[텍스트]" custT="1"/>
      <dgm:spPr>
        <a:ln>
          <a:noFill/>
        </a:ln>
      </dgm:spPr>
      <dgm:t>
        <a:bodyPr/>
        <a:lstStyle/>
        <a:p>
          <a:pPr latinLnBrk="1"/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비철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매입 및 판매</a:t>
          </a:r>
        </a:p>
      </dgm:t>
    </dgm:pt>
    <dgm:pt modelId="{B7399561-B216-4FDB-B746-B0852DE54FCC}" type="parTrans" cxnId="{A2B1DE32-D401-41A5-A520-74354C2DF1AD}">
      <dgm:prSet/>
      <dgm:spPr/>
      <dgm:t>
        <a:bodyPr/>
        <a:lstStyle/>
        <a:p>
          <a:pPr latinLnBrk="1"/>
          <a:endParaRPr lang="ko-KR" altLang="en-US"/>
        </a:p>
      </dgm:t>
    </dgm:pt>
    <dgm:pt modelId="{E8A1774D-B9F9-46AE-AF33-FEC20FC3E0D7}" type="sibTrans" cxnId="{A2B1DE32-D401-41A5-A520-74354C2DF1AD}">
      <dgm:prSet/>
      <dgm:spPr/>
      <dgm:t>
        <a:bodyPr/>
        <a:lstStyle/>
        <a:p>
          <a:pPr latinLnBrk="1"/>
          <a:endParaRPr lang="ko-KR" altLang="en-US"/>
        </a:p>
      </dgm:t>
    </dgm:pt>
    <dgm:pt modelId="{38A6B431-9BA4-4E43-BD6E-01034E2B6B0A}" type="pres">
      <dgm:prSet presAssocID="{18EEF8CE-4F6A-4DDF-A69C-6A56D521D05A}" presName="Name0" presStyleCnt="0">
        <dgm:presLayoutVars>
          <dgm:dir/>
          <dgm:animLvl val="lvl"/>
          <dgm:resizeHandles val="exact"/>
        </dgm:presLayoutVars>
      </dgm:prSet>
      <dgm:spPr/>
    </dgm:pt>
    <dgm:pt modelId="{1C6951FA-6EE6-4AA5-80FD-1DBE5DC1E554}" type="pres">
      <dgm:prSet presAssocID="{3D5C3C54-54F6-4FA7-9F01-65B92662DB68}" presName="composite" presStyleCnt="0"/>
      <dgm:spPr/>
    </dgm:pt>
    <dgm:pt modelId="{34D3C4EE-4F0D-4DDF-8796-C270C5B857FF}" type="pres">
      <dgm:prSet presAssocID="{3D5C3C54-54F6-4FA7-9F01-65B92662DB68}" presName="parTx" presStyleLbl="alignNode1" presStyleIdx="0" presStyleCnt="1" custScaleY="92011" custLinFactY="-100000" custLinFactNeighborX="1919" custLinFactNeighborY="-120634">
        <dgm:presLayoutVars>
          <dgm:chMax val="0"/>
          <dgm:chPref val="0"/>
          <dgm:bulletEnabled val="1"/>
        </dgm:presLayoutVars>
      </dgm:prSet>
      <dgm:spPr/>
    </dgm:pt>
    <dgm:pt modelId="{BB79734B-ABDB-47A5-A5B3-F2A8178929DE}" type="pres">
      <dgm:prSet presAssocID="{3D5C3C54-54F6-4FA7-9F01-65B92662DB68}" presName="desTx" presStyleLbl="alignAccFollowNode1" presStyleIdx="0" presStyleCnt="1" custScaleY="100000" custLinFactNeighborY="-704">
        <dgm:presLayoutVars>
          <dgm:bulletEnabled val="1"/>
        </dgm:presLayoutVars>
      </dgm:prSet>
      <dgm:spPr/>
    </dgm:pt>
  </dgm:ptLst>
  <dgm:cxnLst>
    <dgm:cxn modelId="{B21ACE02-2E80-4071-8A18-36ABE6128B2F}" type="presOf" srcId="{15AB1ACA-08D3-418A-915B-6139390DC2E9}" destId="{BB79734B-ABDB-47A5-A5B3-F2A8178929DE}" srcOrd="0" destOrd="0" presId="urn:microsoft.com/office/officeart/2005/8/layout/hList1"/>
    <dgm:cxn modelId="{A2B1DE32-D401-41A5-A520-74354C2DF1AD}" srcId="{3D5C3C54-54F6-4FA7-9F01-65B92662DB68}" destId="{A724E7D2-A90C-44C5-A402-9DB17EF1226F}" srcOrd="2" destOrd="0" parTransId="{B7399561-B216-4FDB-B746-B0852DE54FCC}" sibTransId="{E8A1774D-B9F9-46AE-AF33-FEC20FC3E0D7}"/>
    <dgm:cxn modelId="{E8BCD03C-E8EF-4657-8DFC-E441C46343CA}" type="presOf" srcId="{3D5C3C54-54F6-4FA7-9F01-65B92662DB68}" destId="{34D3C4EE-4F0D-4DDF-8796-C270C5B857FF}" srcOrd="0" destOrd="0" presId="urn:microsoft.com/office/officeart/2005/8/layout/hList1"/>
    <dgm:cxn modelId="{98432F74-0EB6-4141-8C25-4760C1AD3CEB}" srcId="{3D5C3C54-54F6-4FA7-9F01-65B92662DB68}" destId="{087BEE67-080A-4F3F-BA5F-705217FBB468}" srcOrd="1" destOrd="0" parTransId="{931B524D-58F0-4F62-B659-34CD5E79E245}" sibTransId="{B8E012B9-1662-4A49-8381-E40A69A29BDF}"/>
    <dgm:cxn modelId="{2800FDAD-1EE5-4A82-A776-9AF5AF118158}" type="presOf" srcId="{18EEF8CE-4F6A-4DDF-A69C-6A56D521D05A}" destId="{38A6B431-9BA4-4E43-BD6E-01034E2B6B0A}" srcOrd="0" destOrd="0" presId="urn:microsoft.com/office/officeart/2005/8/layout/hList1"/>
    <dgm:cxn modelId="{0F041BAE-7B30-402E-B5C7-C506555A65C6}" srcId="{3D5C3C54-54F6-4FA7-9F01-65B92662DB68}" destId="{15AB1ACA-08D3-418A-915B-6139390DC2E9}" srcOrd="0" destOrd="0" parTransId="{26706BB0-A977-455E-8C67-5AF137336C11}" sibTransId="{D2AB5580-8829-4D28-A9E6-C49F8895A5B6}"/>
    <dgm:cxn modelId="{E30C8FBD-DDAB-4325-A4B8-44118E004724}" srcId="{18EEF8CE-4F6A-4DDF-A69C-6A56D521D05A}" destId="{3D5C3C54-54F6-4FA7-9F01-65B92662DB68}" srcOrd="0" destOrd="0" parTransId="{4CB168A9-D8C9-4177-ADD0-9B174D306A5F}" sibTransId="{AA391EEE-A063-422D-8DE7-50AECF6C4B94}"/>
    <dgm:cxn modelId="{FBBFA4F8-5ED2-4844-BC12-EAA7111FF83F}" type="presOf" srcId="{087BEE67-080A-4F3F-BA5F-705217FBB468}" destId="{BB79734B-ABDB-47A5-A5B3-F2A8178929DE}" srcOrd="0" destOrd="1" presId="urn:microsoft.com/office/officeart/2005/8/layout/hList1"/>
    <dgm:cxn modelId="{B1122BF9-1274-4B48-BEE1-4F305037F873}" type="presOf" srcId="{A724E7D2-A90C-44C5-A402-9DB17EF1226F}" destId="{BB79734B-ABDB-47A5-A5B3-F2A8178929DE}" srcOrd="0" destOrd="2" presId="urn:microsoft.com/office/officeart/2005/8/layout/hList1"/>
    <dgm:cxn modelId="{4BEEA695-7E1E-4122-AC82-46EA48894BFA}" type="presParOf" srcId="{38A6B431-9BA4-4E43-BD6E-01034E2B6B0A}" destId="{1C6951FA-6EE6-4AA5-80FD-1DBE5DC1E554}" srcOrd="0" destOrd="0" presId="urn:microsoft.com/office/officeart/2005/8/layout/hList1"/>
    <dgm:cxn modelId="{DA3261A3-5A03-4C56-968C-5ADB32C8C09C}" type="presParOf" srcId="{1C6951FA-6EE6-4AA5-80FD-1DBE5DC1E554}" destId="{34D3C4EE-4F0D-4DDF-8796-C270C5B857FF}" srcOrd="0" destOrd="0" presId="urn:microsoft.com/office/officeart/2005/8/layout/hList1"/>
    <dgm:cxn modelId="{32F398AF-AFED-4036-9E5F-09E73C2C6922}" type="presParOf" srcId="{1C6951FA-6EE6-4AA5-80FD-1DBE5DC1E554}" destId="{BB79734B-ABDB-47A5-A5B3-F2A8178929DE}" srcOrd="1" destOrd="0" presId="urn:microsoft.com/office/officeart/2005/8/layout/h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EEF8CE-4F6A-4DDF-A69C-6A56D521D05A}" type="doc">
      <dgm:prSet loTypeId="urn:microsoft.com/office/officeart/2005/8/layout/hList1" loCatId="list" qsTypeId="urn:microsoft.com/office/officeart/2005/8/quickstyle/3d4" qsCatId="3D" csTypeId="urn:microsoft.com/office/officeart/2005/8/colors/accent2_3" csCatId="accent2" phldr="1"/>
      <dgm:spPr/>
      <dgm:t>
        <a:bodyPr/>
        <a:lstStyle/>
        <a:p>
          <a:pPr latinLnBrk="1"/>
          <a:endParaRPr lang="ko-KR" altLang="en-US"/>
        </a:p>
      </dgm:t>
    </dgm:pt>
    <dgm:pt modelId="{3D5C3C54-54F6-4FA7-9F01-65B92662DB68}">
      <dgm:prSet phldrT="[텍스트]" custT="1"/>
      <dgm:spPr/>
      <dgm:t>
        <a:bodyPr/>
        <a:lstStyle/>
        <a:p>
          <a:pPr latinLnBrk="1"/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강화 휴양림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·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레포츠파크</a:t>
          </a:r>
          <a:endParaRPr lang="ko-KR" altLang="en-US" sz="1800" dirty="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4CB168A9-D8C9-4177-ADD0-9B174D306A5F}" type="parTrans" cxnId="{E30C8FBD-DDAB-4325-A4B8-44118E004724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AA391EEE-A063-422D-8DE7-50AECF6C4B94}" type="sibTrans" cxnId="{E30C8FBD-DDAB-4325-A4B8-44118E004724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15AB1ACA-08D3-418A-915B-6139390DC2E9}">
      <dgm:prSet phldrT="[텍스트]" custT="1"/>
      <dgm:spPr>
        <a:ln>
          <a:noFill/>
        </a:ln>
      </dgm:spPr>
      <dgm:t>
        <a:bodyPr/>
        <a:lstStyle/>
        <a:p>
          <a:pPr latinLnBrk="1"/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강화도에 위치하여 수도권 접근성이 좋으며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집라인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,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어드벤쳐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,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고카드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,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서바이벌 등 레포츠시설을 통해 스트레스 해소</a:t>
          </a:r>
        </a:p>
      </dgm:t>
    </dgm:pt>
    <dgm:pt modelId="{D2AB5580-8829-4D28-A9E6-C49F8895A5B6}" type="sibTrans" cxnId="{0F041BAE-7B30-402E-B5C7-C506555A65C6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26706BB0-A977-455E-8C67-5AF137336C11}" type="parTrans" cxnId="{0F041BAE-7B30-402E-B5C7-C506555A65C6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38A6B431-9BA4-4E43-BD6E-01034E2B6B0A}" type="pres">
      <dgm:prSet presAssocID="{18EEF8CE-4F6A-4DDF-A69C-6A56D521D05A}" presName="Name0" presStyleCnt="0">
        <dgm:presLayoutVars>
          <dgm:dir/>
          <dgm:animLvl val="lvl"/>
          <dgm:resizeHandles val="exact"/>
        </dgm:presLayoutVars>
      </dgm:prSet>
      <dgm:spPr/>
    </dgm:pt>
    <dgm:pt modelId="{1C6951FA-6EE6-4AA5-80FD-1DBE5DC1E554}" type="pres">
      <dgm:prSet presAssocID="{3D5C3C54-54F6-4FA7-9F01-65B92662DB68}" presName="composite" presStyleCnt="0"/>
      <dgm:spPr/>
    </dgm:pt>
    <dgm:pt modelId="{34D3C4EE-4F0D-4DDF-8796-C270C5B857FF}" type="pres">
      <dgm:prSet presAssocID="{3D5C3C54-54F6-4FA7-9F01-65B92662DB68}" presName="parTx" presStyleLbl="alignNode1" presStyleIdx="0" presStyleCnt="1" custScaleY="102315" custLinFactNeighborX="-12189" custLinFactNeighborY="-9021">
        <dgm:presLayoutVars>
          <dgm:chMax val="0"/>
          <dgm:chPref val="0"/>
          <dgm:bulletEnabled val="1"/>
        </dgm:presLayoutVars>
      </dgm:prSet>
      <dgm:spPr/>
    </dgm:pt>
    <dgm:pt modelId="{BB79734B-ABDB-47A5-A5B3-F2A8178929DE}" type="pres">
      <dgm:prSet presAssocID="{3D5C3C54-54F6-4FA7-9F01-65B92662DB68}" presName="desTx" presStyleLbl="alignAccFollowNode1" presStyleIdx="0" presStyleCnt="1" custScaleY="114598" custLinFactNeighborY="772">
        <dgm:presLayoutVars>
          <dgm:bulletEnabled val="1"/>
        </dgm:presLayoutVars>
      </dgm:prSet>
      <dgm:spPr/>
    </dgm:pt>
  </dgm:ptLst>
  <dgm:cxnLst>
    <dgm:cxn modelId="{B4A1EC7D-05DC-4039-908A-390F4A98E020}" type="presOf" srcId="{3D5C3C54-54F6-4FA7-9F01-65B92662DB68}" destId="{34D3C4EE-4F0D-4DDF-8796-C270C5B857FF}" srcOrd="0" destOrd="0" presId="urn:microsoft.com/office/officeart/2005/8/layout/hList1"/>
    <dgm:cxn modelId="{9BB8DB98-923F-4745-870D-3EE22804B3E9}" type="presOf" srcId="{18EEF8CE-4F6A-4DDF-A69C-6A56D521D05A}" destId="{38A6B431-9BA4-4E43-BD6E-01034E2B6B0A}" srcOrd="0" destOrd="0" presId="urn:microsoft.com/office/officeart/2005/8/layout/hList1"/>
    <dgm:cxn modelId="{0F041BAE-7B30-402E-B5C7-C506555A65C6}" srcId="{3D5C3C54-54F6-4FA7-9F01-65B92662DB68}" destId="{15AB1ACA-08D3-418A-915B-6139390DC2E9}" srcOrd="0" destOrd="0" parTransId="{26706BB0-A977-455E-8C67-5AF137336C11}" sibTransId="{D2AB5580-8829-4D28-A9E6-C49F8895A5B6}"/>
    <dgm:cxn modelId="{E30C8FBD-DDAB-4325-A4B8-44118E004724}" srcId="{18EEF8CE-4F6A-4DDF-A69C-6A56D521D05A}" destId="{3D5C3C54-54F6-4FA7-9F01-65B92662DB68}" srcOrd="0" destOrd="0" parTransId="{4CB168A9-D8C9-4177-ADD0-9B174D306A5F}" sibTransId="{AA391EEE-A063-422D-8DE7-50AECF6C4B94}"/>
    <dgm:cxn modelId="{BAF807C2-3D48-4E00-9636-F410C7629A8E}" type="presOf" srcId="{15AB1ACA-08D3-418A-915B-6139390DC2E9}" destId="{BB79734B-ABDB-47A5-A5B3-F2A8178929DE}" srcOrd="0" destOrd="0" presId="urn:microsoft.com/office/officeart/2005/8/layout/hList1"/>
    <dgm:cxn modelId="{E8B5119F-351E-44B0-97FE-0E64AF42F462}" type="presParOf" srcId="{38A6B431-9BA4-4E43-BD6E-01034E2B6B0A}" destId="{1C6951FA-6EE6-4AA5-80FD-1DBE5DC1E554}" srcOrd="0" destOrd="0" presId="urn:microsoft.com/office/officeart/2005/8/layout/hList1"/>
    <dgm:cxn modelId="{B0EEF8EE-C0B4-4529-BD41-59A97402FF6C}" type="presParOf" srcId="{1C6951FA-6EE6-4AA5-80FD-1DBE5DC1E554}" destId="{34D3C4EE-4F0D-4DDF-8796-C270C5B857FF}" srcOrd="0" destOrd="0" presId="urn:microsoft.com/office/officeart/2005/8/layout/hList1"/>
    <dgm:cxn modelId="{62C92D4E-A49D-4C96-BC1C-95B8A0387DF4}" type="presParOf" srcId="{1C6951FA-6EE6-4AA5-80FD-1DBE5DC1E554}" destId="{BB79734B-ABDB-47A5-A5B3-F2A8178929DE}" srcOrd="1" destOrd="0" presId="urn:microsoft.com/office/officeart/2005/8/layout/h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8EEF8CE-4F6A-4DDF-A69C-6A56D521D05A}" type="doc">
      <dgm:prSet loTypeId="urn:microsoft.com/office/officeart/2005/8/layout/hList1" loCatId="list" qsTypeId="urn:microsoft.com/office/officeart/2005/8/quickstyle/3d4" qsCatId="3D" csTypeId="urn:microsoft.com/office/officeart/2005/8/colors/accent2_3" csCatId="accent2" phldr="1"/>
      <dgm:spPr/>
      <dgm:t>
        <a:bodyPr/>
        <a:lstStyle/>
        <a:p>
          <a:pPr latinLnBrk="1"/>
          <a:endParaRPr lang="ko-KR" altLang="en-US"/>
        </a:p>
      </dgm:t>
    </dgm:pt>
    <dgm:pt modelId="{3D5C3C54-54F6-4FA7-9F01-65B92662DB68}">
      <dgm:prSet phldrT="[텍스트]" custT="1"/>
      <dgm:spPr/>
      <dgm:t>
        <a:bodyPr/>
        <a:lstStyle/>
        <a:p>
          <a:pPr latinLnBrk="1"/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당진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1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공장</a:t>
          </a:r>
        </a:p>
      </dgm:t>
    </dgm:pt>
    <dgm:pt modelId="{4CB168A9-D8C9-4177-ADD0-9B174D306A5F}" type="parTrans" cxnId="{E30C8FBD-DDAB-4325-A4B8-44118E004724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AA391EEE-A063-422D-8DE7-50AECF6C4B94}" type="sibTrans" cxnId="{E30C8FBD-DDAB-4325-A4B8-44118E004724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15AB1ACA-08D3-418A-915B-6139390DC2E9}">
      <dgm:prSet phldrT="[텍스트]" custT="1"/>
      <dgm:spPr>
        <a:ln>
          <a:noFill/>
        </a:ln>
      </dgm:spPr>
      <dgm:t>
        <a:bodyPr/>
        <a:lstStyle/>
        <a:p>
          <a:pPr latinLnBrk="1"/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조선용 또는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구조용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강판전처리시설을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갖춘 수도권 유일의 대형쇼트 공장</a:t>
          </a:r>
        </a:p>
      </dgm:t>
    </dgm:pt>
    <dgm:pt modelId="{D2AB5580-8829-4D28-A9E6-C49F8895A5B6}" type="sibTrans" cxnId="{0F041BAE-7B30-402E-B5C7-C506555A65C6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26706BB0-A977-455E-8C67-5AF137336C11}" type="parTrans" cxnId="{0F041BAE-7B30-402E-B5C7-C506555A65C6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AF6786B6-0E76-4D92-BD23-7640FDC3EED8}">
      <dgm:prSet phldrT="[텍스트]" custT="1"/>
      <dgm:spPr>
        <a:ln>
          <a:noFill/>
        </a:ln>
      </dgm:spPr>
      <dgm:t>
        <a:bodyPr/>
        <a:lstStyle/>
        <a:p>
          <a:pPr latinLnBrk="1"/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연간 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30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만톤의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후판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가공</a:t>
          </a:r>
        </a:p>
      </dgm:t>
    </dgm:pt>
    <dgm:pt modelId="{8FD5CC8A-47EC-4768-8149-50FEB56281BF}" type="parTrans" cxnId="{6C74E85E-074D-49B7-A859-A9801450FE30}">
      <dgm:prSet/>
      <dgm:spPr/>
      <dgm:t>
        <a:bodyPr/>
        <a:lstStyle/>
        <a:p>
          <a:pPr latinLnBrk="1"/>
          <a:endParaRPr lang="ko-KR" altLang="en-US"/>
        </a:p>
      </dgm:t>
    </dgm:pt>
    <dgm:pt modelId="{9731BDA4-48C3-4A9E-A7F7-1F081D7E91D1}" type="sibTrans" cxnId="{6C74E85E-074D-49B7-A859-A9801450FE30}">
      <dgm:prSet/>
      <dgm:spPr/>
      <dgm:t>
        <a:bodyPr/>
        <a:lstStyle/>
        <a:p>
          <a:pPr latinLnBrk="1"/>
          <a:endParaRPr lang="ko-KR" altLang="en-US"/>
        </a:p>
      </dgm:t>
    </dgm:pt>
    <dgm:pt modelId="{4FB31F3F-1ABF-40C0-809D-54ED3B71262B}">
      <dgm:prSet phldrT="[텍스트]" custT="1"/>
      <dgm:spPr>
        <a:ln>
          <a:noFill/>
        </a:ln>
      </dgm:spPr>
      <dgm:t>
        <a:bodyPr/>
        <a:lstStyle/>
        <a:p>
          <a:pPr latinLnBrk="1"/>
          <a:endParaRPr lang="ko-KR" altLang="en-US" sz="1800" dirty="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650C305E-CF44-441D-9A3B-D882965E46A4}" type="parTrans" cxnId="{AEA8E46A-3ED9-4E9B-B889-14ED4E272D4D}">
      <dgm:prSet/>
      <dgm:spPr/>
      <dgm:t>
        <a:bodyPr/>
        <a:lstStyle/>
        <a:p>
          <a:pPr latinLnBrk="1"/>
          <a:endParaRPr lang="ko-KR" altLang="en-US"/>
        </a:p>
      </dgm:t>
    </dgm:pt>
    <dgm:pt modelId="{4BCFDFCE-C08D-464C-9BFD-DF4938E645FE}" type="sibTrans" cxnId="{AEA8E46A-3ED9-4E9B-B889-14ED4E272D4D}">
      <dgm:prSet/>
      <dgm:spPr/>
      <dgm:t>
        <a:bodyPr/>
        <a:lstStyle/>
        <a:p>
          <a:pPr latinLnBrk="1"/>
          <a:endParaRPr lang="ko-KR" altLang="en-US"/>
        </a:p>
      </dgm:t>
    </dgm:pt>
    <dgm:pt modelId="{38A6B431-9BA4-4E43-BD6E-01034E2B6B0A}" type="pres">
      <dgm:prSet presAssocID="{18EEF8CE-4F6A-4DDF-A69C-6A56D521D05A}" presName="Name0" presStyleCnt="0">
        <dgm:presLayoutVars>
          <dgm:dir/>
          <dgm:animLvl val="lvl"/>
          <dgm:resizeHandles val="exact"/>
        </dgm:presLayoutVars>
      </dgm:prSet>
      <dgm:spPr/>
    </dgm:pt>
    <dgm:pt modelId="{1C6951FA-6EE6-4AA5-80FD-1DBE5DC1E554}" type="pres">
      <dgm:prSet presAssocID="{3D5C3C54-54F6-4FA7-9F01-65B92662DB68}" presName="composite" presStyleCnt="0"/>
      <dgm:spPr/>
    </dgm:pt>
    <dgm:pt modelId="{34D3C4EE-4F0D-4DDF-8796-C270C5B857FF}" type="pres">
      <dgm:prSet presAssocID="{3D5C3C54-54F6-4FA7-9F01-65B92662DB68}" presName="parTx" presStyleLbl="alignNode1" presStyleIdx="0" presStyleCnt="1" custScaleY="92011" custLinFactY="-100000" custLinFactNeighborX="1919" custLinFactNeighborY="-120634">
        <dgm:presLayoutVars>
          <dgm:chMax val="0"/>
          <dgm:chPref val="0"/>
          <dgm:bulletEnabled val="1"/>
        </dgm:presLayoutVars>
      </dgm:prSet>
      <dgm:spPr/>
    </dgm:pt>
    <dgm:pt modelId="{BB79734B-ABDB-47A5-A5B3-F2A8178929DE}" type="pres">
      <dgm:prSet presAssocID="{3D5C3C54-54F6-4FA7-9F01-65B92662DB68}" presName="desTx" presStyleLbl="alignAccFollowNode1" presStyleIdx="0" presStyleCnt="1" custScaleY="100000" custLinFactNeighborY="-704">
        <dgm:presLayoutVars>
          <dgm:bulletEnabled val="1"/>
        </dgm:presLayoutVars>
      </dgm:prSet>
      <dgm:spPr/>
    </dgm:pt>
  </dgm:ptLst>
  <dgm:cxnLst>
    <dgm:cxn modelId="{B95E1317-BED4-4EAB-9C11-0D352B7CFA2C}" type="presOf" srcId="{15AB1ACA-08D3-418A-915B-6139390DC2E9}" destId="{BB79734B-ABDB-47A5-A5B3-F2A8178929DE}" srcOrd="0" destOrd="0" presId="urn:microsoft.com/office/officeart/2005/8/layout/hList1"/>
    <dgm:cxn modelId="{9483211D-80AE-482E-ADC4-3B947472633C}" type="presOf" srcId="{4FB31F3F-1ABF-40C0-809D-54ED3B71262B}" destId="{BB79734B-ABDB-47A5-A5B3-F2A8178929DE}" srcOrd="0" destOrd="2" presId="urn:microsoft.com/office/officeart/2005/8/layout/hList1"/>
    <dgm:cxn modelId="{6C74E85E-074D-49B7-A859-A9801450FE30}" srcId="{3D5C3C54-54F6-4FA7-9F01-65B92662DB68}" destId="{AF6786B6-0E76-4D92-BD23-7640FDC3EED8}" srcOrd="1" destOrd="0" parTransId="{8FD5CC8A-47EC-4768-8149-50FEB56281BF}" sibTransId="{9731BDA4-48C3-4A9E-A7F7-1F081D7E91D1}"/>
    <dgm:cxn modelId="{AEA8E46A-3ED9-4E9B-B889-14ED4E272D4D}" srcId="{3D5C3C54-54F6-4FA7-9F01-65B92662DB68}" destId="{4FB31F3F-1ABF-40C0-809D-54ED3B71262B}" srcOrd="2" destOrd="0" parTransId="{650C305E-CF44-441D-9A3B-D882965E46A4}" sibTransId="{4BCFDFCE-C08D-464C-9BFD-DF4938E645FE}"/>
    <dgm:cxn modelId="{45A97A52-EEFA-4B67-8557-E1ED68E010C3}" type="presOf" srcId="{3D5C3C54-54F6-4FA7-9F01-65B92662DB68}" destId="{34D3C4EE-4F0D-4DDF-8796-C270C5B857FF}" srcOrd="0" destOrd="0" presId="urn:microsoft.com/office/officeart/2005/8/layout/hList1"/>
    <dgm:cxn modelId="{E398A874-2027-4EF3-B19A-A83142456C07}" type="presOf" srcId="{18EEF8CE-4F6A-4DDF-A69C-6A56D521D05A}" destId="{38A6B431-9BA4-4E43-BD6E-01034E2B6B0A}" srcOrd="0" destOrd="0" presId="urn:microsoft.com/office/officeart/2005/8/layout/hList1"/>
    <dgm:cxn modelId="{0F041BAE-7B30-402E-B5C7-C506555A65C6}" srcId="{3D5C3C54-54F6-4FA7-9F01-65B92662DB68}" destId="{15AB1ACA-08D3-418A-915B-6139390DC2E9}" srcOrd="0" destOrd="0" parTransId="{26706BB0-A977-455E-8C67-5AF137336C11}" sibTransId="{D2AB5580-8829-4D28-A9E6-C49F8895A5B6}"/>
    <dgm:cxn modelId="{E30C8FBD-DDAB-4325-A4B8-44118E004724}" srcId="{18EEF8CE-4F6A-4DDF-A69C-6A56D521D05A}" destId="{3D5C3C54-54F6-4FA7-9F01-65B92662DB68}" srcOrd="0" destOrd="0" parTransId="{4CB168A9-D8C9-4177-ADD0-9B174D306A5F}" sibTransId="{AA391EEE-A063-422D-8DE7-50AECF6C4B94}"/>
    <dgm:cxn modelId="{616DC5C7-2658-4F57-A477-7E1F6AA2B4B4}" type="presOf" srcId="{AF6786B6-0E76-4D92-BD23-7640FDC3EED8}" destId="{BB79734B-ABDB-47A5-A5B3-F2A8178929DE}" srcOrd="0" destOrd="1" presId="urn:microsoft.com/office/officeart/2005/8/layout/hList1"/>
    <dgm:cxn modelId="{8B626C7F-3BE8-4E36-901C-5DD49B7F4B1D}" type="presParOf" srcId="{38A6B431-9BA4-4E43-BD6E-01034E2B6B0A}" destId="{1C6951FA-6EE6-4AA5-80FD-1DBE5DC1E554}" srcOrd="0" destOrd="0" presId="urn:microsoft.com/office/officeart/2005/8/layout/hList1"/>
    <dgm:cxn modelId="{FAF615ED-1175-4550-AC42-C5DAC5B03B09}" type="presParOf" srcId="{1C6951FA-6EE6-4AA5-80FD-1DBE5DC1E554}" destId="{34D3C4EE-4F0D-4DDF-8796-C270C5B857FF}" srcOrd="0" destOrd="0" presId="urn:microsoft.com/office/officeart/2005/8/layout/hList1"/>
    <dgm:cxn modelId="{F6016069-9FF0-4CD4-8900-8B210AC6A1E7}" type="presParOf" srcId="{1C6951FA-6EE6-4AA5-80FD-1DBE5DC1E554}" destId="{BB79734B-ABDB-47A5-A5B3-F2A8178929DE}" srcOrd="1" destOrd="0" presId="urn:microsoft.com/office/officeart/2005/8/layout/h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8EEF8CE-4F6A-4DDF-A69C-6A56D521D05A}" type="doc">
      <dgm:prSet loTypeId="urn:microsoft.com/office/officeart/2005/8/layout/hList1" loCatId="list" qsTypeId="urn:microsoft.com/office/officeart/2005/8/quickstyle/3d4" qsCatId="3D" csTypeId="urn:microsoft.com/office/officeart/2005/8/colors/accent2_3" csCatId="accent2" phldr="1"/>
      <dgm:spPr/>
      <dgm:t>
        <a:bodyPr/>
        <a:lstStyle/>
        <a:p>
          <a:pPr latinLnBrk="1"/>
          <a:endParaRPr lang="ko-KR" altLang="en-US"/>
        </a:p>
      </dgm:t>
    </dgm:pt>
    <dgm:pt modelId="{3D5C3C54-54F6-4FA7-9F01-65B92662DB68}">
      <dgm:prSet phldrT="[텍스트]" custT="1"/>
      <dgm:spPr/>
      <dgm:t>
        <a:bodyPr/>
        <a:lstStyle/>
        <a:p>
          <a:pPr latinLnBrk="1"/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철강판매부</a:t>
          </a:r>
          <a:endParaRPr lang="ko-KR" altLang="en-US" sz="1800" dirty="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4CB168A9-D8C9-4177-ADD0-9B174D306A5F}" type="parTrans" cxnId="{E30C8FBD-DDAB-4325-A4B8-44118E004724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AA391EEE-A063-422D-8DE7-50AECF6C4B94}" type="sibTrans" cxnId="{E30C8FBD-DDAB-4325-A4B8-44118E004724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15AB1ACA-08D3-418A-915B-6139390DC2E9}">
      <dgm:prSet phldrT="[텍스트]" custT="1"/>
      <dgm:spPr>
        <a:ln>
          <a:noFill/>
        </a:ln>
      </dgm:spPr>
      <dgm:t>
        <a:bodyPr/>
        <a:lstStyle/>
        <a:p>
          <a:pPr latinLnBrk="1"/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동국제강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, 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현대제철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, YK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스틸 등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봉형강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및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후판을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매입하여 건설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, 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유통회사등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연간 </a:t>
          </a:r>
          <a:r>
            <a:rPr lang="en-US" altLang="ko-KR" sz="1800" dirty="0">
              <a:latin typeface="HY강M" panose="02030600000101010101" pitchFamily="18" charset="-127"/>
              <a:ea typeface="HY강M" panose="02030600000101010101" pitchFamily="18" charset="-127"/>
            </a:rPr>
            <a:t>10</a:t>
          </a:r>
          <a:r>
            <a:rPr lang="ko-KR" altLang="en-US" sz="1800" dirty="0" err="1">
              <a:latin typeface="HY강M" panose="02030600000101010101" pitchFamily="18" charset="-127"/>
              <a:ea typeface="HY강M" panose="02030600000101010101" pitchFamily="18" charset="-127"/>
            </a:rPr>
            <a:t>만톤</a:t>
          </a:r>
          <a:r>
            <a:rPr lang="ko-KR" altLang="en-US" sz="1800" dirty="0">
              <a:latin typeface="HY강M" panose="02030600000101010101" pitchFamily="18" charset="-127"/>
              <a:ea typeface="HY강M" panose="02030600000101010101" pitchFamily="18" charset="-127"/>
            </a:rPr>
            <a:t> 이상 판매</a:t>
          </a:r>
        </a:p>
      </dgm:t>
    </dgm:pt>
    <dgm:pt modelId="{D2AB5580-8829-4D28-A9E6-C49F8895A5B6}" type="sibTrans" cxnId="{0F041BAE-7B30-402E-B5C7-C506555A65C6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26706BB0-A977-455E-8C67-5AF137336C11}" type="parTrans" cxnId="{0F041BAE-7B30-402E-B5C7-C506555A65C6}">
      <dgm:prSet/>
      <dgm:spPr/>
      <dgm:t>
        <a:bodyPr/>
        <a:lstStyle/>
        <a:p>
          <a:pPr latinLnBrk="1"/>
          <a:endParaRPr lang="ko-KR" altLang="en-US" sz="1600">
            <a:latin typeface="HY강M" panose="02030600000101010101" pitchFamily="18" charset="-127"/>
            <a:ea typeface="HY강M" panose="02030600000101010101" pitchFamily="18" charset="-127"/>
          </a:endParaRPr>
        </a:p>
      </dgm:t>
    </dgm:pt>
    <dgm:pt modelId="{38A6B431-9BA4-4E43-BD6E-01034E2B6B0A}" type="pres">
      <dgm:prSet presAssocID="{18EEF8CE-4F6A-4DDF-A69C-6A56D521D05A}" presName="Name0" presStyleCnt="0">
        <dgm:presLayoutVars>
          <dgm:dir/>
          <dgm:animLvl val="lvl"/>
          <dgm:resizeHandles val="exact"/>
        </dgm:presLayoutVars>
      </dgm:prSet>
      <dgm:spPr/>
    </dgm:pt>
    <dgm:pt modelId="{1C6951FA-6EE6-4AA5-80FD-1DBE5DC1E554}" type="pres">
      <dgm:prSet presAssocID="{3D5C3C54-54F6-4FA7-9F01-65B92662DB68}" presName="composite" presStyleCnt="0"/>
      <dgm:spPr/>
    </dgm:pt>
    <dgm:pt modelId="{34D3C4EE-4F0D-4DDF-8796-C270C5B857FF}" type="pres">
      <dgm:prSet presAssocID="{3D5C3C54-54F6-4FA7-9F01-65B92662DB68}" presName="parTx" presStyleLbl="alignNode1" presStyleIdx="0" presStyleCnt="1" custScaleY="92011" custLinFactX="100000" custLinFactNeighborX="113366" custLinFactNeighborY="-23815">
        <dgm:presLayoutVars>
          <dgm:chMax val="0"/>
          <dgm:chPref val="0"/>
          <dgm:bulletEnabled val="1"/>
        </dgm:presLayoutVars>
      </dgm:prSet>
      <dgm:spPr/>
    </dgm:pt>
    <dgm:pt modelId="{BB79734B-ABDB-47A5-A5B3-F2A8178929DE}" type="pres">
      <dgm:prSet presAssocID="{3D5C3C54-54F6-4FA7-9F01-65B92662DB68}" presName="desTx" presStyleLbl="alignAccFollowNode1" presStyleIdx="0" presStyleCnt="1" custScaleY="100000" custLinFactNeighborY="-704">
        <dgm:presLayoutVars>
          <dgm:bulletEnabled val="1"/>
        </dgm:presLayoutVars>
      </dgm:prSet>
      <dgm:spPr/>
    </dgm:pt>
  </dgm:ptLst>
  <dgm:cxnLst>
    <dgm:cxn modelId="{B21ACE02-2E80-4071-8A18-36ABE6128B2F}" type="presOf" srcId="{15AB1ACA-08D3-418A-915B-6139390DC2E9}" destId="{BB79734B-ABDB-47A5-A5B3-F2A8178929DE}" srcOrd="0" destOrd="0" presId="urn:microsoft.com/office/officeart/2005/8/layout/hList1"/>
    <dgm:cxn modelId="{E8BCD03C-E8EF-4657-8DFC-E441C46343CA}" type="presOf" srcId="{3D5C3C54-54F6-4FA7-9F01-65B92662DB68}" destId="{34D3C4EE-4F0D-4DDF-8796-C270C5B857FF}" srcOrd="0" destOrd="0" presId="urn:microsoft.com/office/officeart/2005/8/layout/hList1"/>
    <dgm:cxn modelId="{2800FDAD-1EE5-4A82-A776-9AF5AF118158}" type="presOf" srcId="{18EEF8CE-4F6A-4DDF-A69C-6A56D521D05A}" destId="{38A6B431-9BA4-4E43-BD6E-01034E2B6B0A}" srcOrd="0" destOrd="0" presId="urn:microsoft.com/office/officeart/2005/8/layout/hList1"/>
    <dgm:cxn modelId="{0F041BAE-7B30-402E-B5C7-C506555A65C6}" srcId="{3D5C3C54-54F6-4FA7-9F01-65B92662DB68}" destId="{15AB1ACA-08D3-418A-915B-6139390DC2E9}" srcOrd="0" destOrd="0" parTransId="{26706BB0-A977-455E-8C67-5AF137336C11}" sibTransId="{D2AB5580-8829-4D28-A9E6-C49F8895A5B6}"/>
    <dgm:cxn modelId="{E30C8FBD-DDAB-4325-A4B8-44118E004724}" srcId="{18EEF8CE-4F6A-4DDF-A69C-6A56D521D05A}" destId="{3D5C3C54-54F6-4FA7-9F01-65B92662DB68}" srcOrd="0" destOrd="0" parTransId="{4CB168A9-D8C9-4177-ADD0-9B174D306A5F}" sibTransId="{AA391EEE-A063-422D-8DE7-50AECF6C4B94}"/>
    <dgm:cxn modelId="{4BEEA695-7E1E-4122-AC82-46EA48894BFA}" type="presParOf" srcId="{38A6B431-9BA4-4E43-BD6E-01034E2B6B0A}" destId="{1C6951FA-6EE6-4AA5-80FD-1DBE5DC1E554}" srcOrd="0" destOrd="0" presId="urn:microsoft.com/office/officeart/2005/8/layout/hList1"/>
    <dgm:cxn modelId="{DA3261A3-5A03-4C56-968C-5ADB32C8C09C}" type="presParOf" srcId="{1C6951FA-6EE6-4AA5-80FD-1DBE5DC1E554}" destId="{34D3C4EE-4F0D-4DDF-8796-C270C5B857FF}" srcOrd="0" destOrd="0" presId="urn:microsoft.com/office/officeart/2005/8/layout/hList1"/>
    <dgm:cxn modelId="{32F398AF-AFED-4036-9E5F-09E73C2C6922}" type="presParOf" srcId="{1C6951FA-6EE6-4AA5-80FD-1DBE5DC1E554}" destId="{BB79734B-ABDB-47A5-A5B3-F2A8178929DE}" srcOrd="1" destOrd="0" presId="urn:microsoft.com/office/officeart/2005/8/layout/h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6943E-40B5-4BB6-A34A-AA0821B52458}">
      <dsp:nvSpPr>
        <dsp:cNvPr id="0" name=""/>
        <dsp:cNvSpPr/>
      </dsp:nvSpPr>
      <dsp:spPr>
        <a:xfrm>
          <a:off x="4982908" y="656532"/>
          <a:ext cx="1351734" cy="2595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537"/>
              </a:lnTo>
              <a:lnTo>
                <a:pt x="1351734" y="259537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913503-E85D-4B88-B797-282E4DCF9A6D}">
      <dsp:nvSpPr>
        <dsp:cNvPr id="0" name=""/>
        <dsp:cNvSpPr/>
      </dsp:nvSpPr>
      <dsp:spPr>
        <a:xfrm>
          <a:off x="5923038" y="3781217"/>
          <a:ext cx="262222" cy="16956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5635"/>
              </a:lnTo>
              <a:lnTo>
                <a:pt x="262222" y="1695635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BD4B2F-233F-45C1-A874-B12A604A2AB4}">
      <dsp:nvSpPr>
        <dsp:cNvPr id="0" name=""/>
        <dsp:cNvSpPr/>
      </dsp:nvSpPr>
      <dsp:spPr>
        <a:xfrm>
          <a:off x="5923038" y="3781217"/>
          <a:ext cx="262222" cy="6585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8536"/>
              </a:lnTo>
              <a:lnTo>
                <a:pt x="262222" y="658536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3FD414-476C-4A28-A413-E35862492F81}">
      <dsp:nvSpPr>
        <dsp:cNvPr id="0" name=""/>
        <dsp:cNvSpPr/>
      </dsp:nvSpPr>
      <dsp:spPr>
        <a:xfrm>
          <a:off x="6781505" y="2467278"/>
          <a:ext cx="91440" cy="583587"/>
        </a:xfrm>
        <a:custGeom>
          <a:avLst/>
          <a:gdLst/>
          <a:ahLst/>
          <a:cxnLst/>
          <a:rect l="0" t="0" r="0" b="0"/>
          <a:pathLst>
            <a:path>
              <a:moveTo>
                <a:pt x="45763" y="0"/>
              </a:moveTo>
              <a:lnTo>
                <a:pt x="45763" y="430213"/>
              </a:lnTo>
              <a:lnTo>
                <a:pt x="45720" y="430213"/>
              </a:lnTo>
              <a:lnTo>
                <a:pt x="45720" y="583587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55F722-82B7-4D5E-9134-960BAE299DDE}">
      <dsp:nvSpPr>
        <dsp:cNvPr id="0" name=""/>
        <dsp:cNvSpPr/>
      </dsp:nvSpPr>
      <dsp:spPr>
        <a:xfrm>
          <a:off x="4982908" y="656532"/>
          <a:ext cx="1844360" cy="10803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7020"/>
              </a:lnTo>
              <a:lnTo>
                <a:pt x="1844360" y="927020"/>
              </a:lnTo>
              <a:lnTo>
                <a:pt x="1844360" y="1080394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B64603-23B6-403F-9632-EB3192C8E4A4}">
      <dsp:nvSpPr>
        <dsp:cNvPr id="0" name=""/>
        <dsp:cNvSpPr/>
      </dsp:nvSpPr>
      <dsp:spPr>
        <a:xfrm>
          <a:off x="3668437" y="3767830"/>
          <a:ext cx="261344" cy="1709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022"/>
              </a:lnTo>
              <a:lnTo>
                <a:pt x="261344" y="170902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1F189F-7743-4AE8-A083-ADE9A2D946CF}">
      <dsp:nvSpPr>
        <dsp:cNvPr id="0" name=""/>
        <dsp:cNvSpPr/>
      </dsp:nvSpPr>
      <dsp:spPr>
        <a:xfrm>
          <a:off x="3668437" y="3767830"/>
          <a:ext cx="261344" cy="6719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1923"/>
              </a:lnTo>
              <a:lnTo>
                <a:pt x="261344" y="671923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F575D7-8326-4204-8B26-DED014DFA047}">
      <dsp:nvSpPr>
        <dsp:cNvPr id="0" name=""/>
        <dsp:cNvSpPr/>
      </dsp:nvSpPr>
      <dsp:spPr>
        <a:xfrm>
          <a:off x="3292331" y="2467278"/>
          <a:ext cx="1073025" cy="5702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26"/>
              </a:lnTo>
              <a:lnTo>
                <a:pt x="1073025" y="416826"/>
              </a:lnTo>
              <a:lnTo>
                <a:pt x="1073025" y="570200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872B76-6E0D-429B-981F-388A0C9F3AAF}">
      <dsp:nvSpPr>
        <dsp:cNvPr id="0" name=""/>
        <dsp:cNvSpPr/>
      </dsp:nvSpPr>
      <dsp:spPr>
        <a:xfrm>
          <a:off x="1532087" y="3767830"/>
          <a:ext cx="275895" cy="6719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1923"/>
              </a:lnTo>
              <a:lnTo>
                <a:pt x="275895" y="671923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9B0737-0011-4AFF-82A0-050903FC207F}">
      <dsp:nvSpPr>
        <dsp:cNvPr id="0" name=""/>
        <dsp:cNvSpPr/>
      </dsp:nvSpPr>
      <dsp:spPr>
        <a:xfrm>
          <a:off x="2267808" y="2467278"/>
          <a:ext cx="1024522" cy="570200"/>
        </a:xfrm>
        <a:custGeom>
          <a:avLst/>
          <a:gdLst/>
          <a:ahLst/>
          <a:cxnLst/>
          <a:rect l="0" t="0" r="0" b="0"/>
          <a:pathLst>
            <a:path>
              <a:moveTo>
                <a:pt x="1024522" y="0"/>
              </a:moveTo>
              <a:lnTo>
                <a:pt x="1024522" y="416826"/>
              </a:lnTo>
              <a:lnTo>
                <a:pt x="0" y="416826"/>
              </a:lnTo>
              <a:lnTo>
                <a:pt x="0" y="570200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248335-87E2-418E-8694-0BB850EBA105}">
      <dsp:nvSpPr>
        <dsp:cNvPr id="0" name=""/>
        <dsp:cNvSpPr/>
      </dsp:nvSpPr>
      <dsp:spPr>
        <a:xfrm>
          <a:off x="3292331" y="656532"/>
          <a:ext cx="1690577" cy="1080394"/>
        </a:xfrm>
        <a:custGeom>
          <a:avLst/>
          <a:gdLst/>
          <a:ahLst/>
          <a:cxnLst/>
          <a:rect l="0" t="0" r="0" b="0"/>
          <a:pathLst>
            <a:path>
              <a:moveTo>
                <a:pt x="1690577" y="0"/>
              </a:moveTo>
              <a:lnTo>
                <a:pt x="1690577" y="927020"/>
              </a:lnTo>
              <a:lnTo>
                <a:pt x="0" y="927020"/>
              </a:lnTo>
              <a:lnTo>
                <a:pt x="0" y="1080394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83B4BA-E9C9-4B5A-83D4-448AF14320A2}">
      <dsp:nvSpPr>
        <dsp:cNvPr id="0" name=""/>
        <dsp:cNvSpPr/>
      </dsp:nvSpPr>
      <dsp:spPr>
        <a:xfrm>
          <a:off x="4309590" y="4891"/>
          <a:ext cx="1346636" cy="65164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회 장</a:t>
          </a:r>
        </a:p>
      </dsp:txBody>
      <dsp:txXfrm>
        <a:off x="4309590" y="4891"/>
        <a:ext cx="1346636" cy="651641"/>
      </dsp:txXfrm>
    </dsp:sp>
    <dsp:sp modelId="{26CDB90E-FE2E-4325-97C8-816F956216AE}">
      <dsp:nvSpPr>
        <dsp:cNvPr id="0" name=""/>
        <dsp:cNvSpPr/>
      </dsp:nvSpPr>
      <dsp:spPr>
        <a:xfrm>
          <a:off x="2561979" y="1736927"/>
          <a:ext cx="1460703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사 장</a:t>
          </a:r>
        </a:p>
      </dsp:txBody>
      <dsp:txXfrm>
        <a:off x="2561979" y="1736927"/>
        <a:ext cx="1460703" cy="730351"/>
      </dsp:txXfrm>
    </dsp:sp>
    <dsp:sp modelId="{80C7F6EF-A0D1-4C80-A94E-0726790813C2}">
      <dsp:nvSpPr>
        <dsp:cNvPr id="0" name=""/>
        <dsp:cNvSpPr/>
      </dsp:nvSpPr>
      <dsp:spPr>
        <a:xfrm>
          <a:off x="1348157" y="3037478"/>
          <a:ext cx="1839302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HY강M" panose="02030600000101010101" pitchFamily="18" charset="-127"/>
              <a:ea typeface="HY강M" panose="02030600000101010101" pitchFamily="18" charset="-127"/>
            </a:rPr>
            <a:t>경영관리본부</a:t>
          </a:r>
        </a:p>
      </dsp:txBody>
      <dsp:txXfrm>
        <a:off x="1348157" y="3037478"/>
        <a:ext cx="1839302" cy="730351"/>
      </dsp:txXfrm>
    </dsp:sp>
    <dsp:sp modelId="{E57303A6-C08A-485E-8D65-20537FA68734}">
      <dsp:nvSpPr>
        <dsp:cNvPr id="0" name=""/>
        <dsp:cNvSpPr/>
      </dsp:nvSpPr>
      <dsp:spPr>
        <a:xfrm>
          <a:off x="1807982" y="4074577"/>
          <a:ext cx="1460703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강화휴양림</a:t>
          </a:r>
          <a:r>
            <a:rPr lang="en-US" altLang="ko-KR" sz="1400" kern="1200" dirty="0">
              <a:latin typeface="HY강M" panose="02030600000101010101" pitchFamily="18" charset="-127"/>
              <a:ea typeface="HY강M" panose="02030600000101010101" pitchFamily="18" charset="-127"/>
            </a:rPr>
            <a:t>·</a:t>
          </a:r>
          <a:r>
            <a:rPr lang="ko-KR" altLang="en-US" sz="14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레포츠파크</a:t>
          </a:r>
          <a:endParaRPr lang="ko-KR" altLang="en-US" sz="1400" kern="1200" dirty="0">
            <a:latin typeface="HY강M" panose="02030600000101010101" pitchFamily="18" charset="-127"/>
            <a:ea typeface="HY강M" panose="02030600000101010101" pitchFamily="18" charset="-127"/>
          </a:endParaRPr>
        </a:p>
      </dsp:txBody>
      <dsp:txXfrm>
        <a:off x="1807982" y="4074577"/>
        <a:ext cx="1460703" cy="730351"/>
      </dsp:txXfrm>
    </dsp:sp>
    <dsp:sp modelId="{E7885376-48E7-476B-B323-604BCD5FAE0E}">
      <dsp:nvSpPr>
        <dsp:cNvPr id="0" name=""/>
        <dsp:cNvSpPr/>
      </dsp:nvSpPr>
      <dsp:spPr>
        <a:xfrm>
          <a:off x="3494207" y="3037478"/>
          <a:ext cx="1742297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HY강M" panose="02030600000101010101" pitchFamily="18" charset="-127"/>
              <a:ea typeface="HY강M" panose="02030600000101010101" pitchFamily="18" charset="-127"/>
            </a:rPr>
            <a:t>후판사업본부</a:t>
          </a:r>
        </a:p>
      </dsp:txBody>
      <dsp:txXfrm>
        <a:off x="3494207" y="3037478"/>
        <a:ext cx="1742297" cy="730351"/>
      </dsp:txXfrm>
    </dsp:sp>
    <dsp:sp modelId="{AF28C16A-26BB-40D0-A0D1-0DAD746C3621}">
      <dsp:nvSpPr>
        <dsp:cNvPr id="0" name=""/>
        <dsp:cNvSpPr/>
      </dsp:nvSpPr>
      <dsp:spPr>
        <a:xfrm>
          <a:off x="3929781" y="4074577"/>
          <a:ext cx="1460703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후판판매부</a:t>
          </a:r>
        </a:p>
      </dsp:txBody>
      <dsp:txXfrm>
        <a:off x="3929781" y="4074577"/>
        <a:ext cx="1460703" cy="730351"/>
      </dsp:txXfrm>
    </dsp:sp>
    <dsp:sp modelId="{E74DBDE3-7AFB-4107-8C8B-F66426521D38}">
      <dsp:nvSpPr>
        <dsp:cNvPr id="0" name=""/>
        <dsp:cNvSpPr/>
      </dsp:nvSpPr>
      <dsp:spPr>
        <a:xfrm>
          <a:off x="3929781" y="5111677"/>
          <a:ext cx="1460703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당진</a:t>
          </a:r>
          <a:r>
            <a:rPr lang="en-US" altLang="ko-KR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1</a:t>
          </a:r>
          <a:r>
            <a:rPr lang="ko-KR" altLang="en-US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공장</a:t>
          </a:r>
        </a:p>
      </dsp:txBody>
      <dsp:txXfrm>
        <a:off x="3929781" y="5111677"/>
        <a:ext cx="1460703" cy="730351"/>
      </dsp:txXfrm>
    </dsp:sp>
    <dsp:sp modelId="{10C0AD48-DE6E-4DD6-8824-084E1B64FAE5}">
      <dsp:nvSpPr>
        <dsp:cNvPr id="0" name=""/>
        <dsp:cNvSpPr/>
      </dsp:nvSpPr>
      <dsp:spPr>
        <a:xfrm>
          <a:off x="6096917" y="1736927"/>
          <a:ext cx="1460703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부 사 장</a:t>
          </a:r>
          <a:endParaRPr lang="ko-KR" altLang="en-US" sz="1500" kern="1200" dirty="0">
            <a:latin typeface="HY강M" panose="02030600000101010101" pitchFamily="18" charset="-127"/>
            <a:ea typeface="HY강M" panose="02030600000101010101" pitchFamily="18" charset="-127"/>
          </a:endParaRPr>
        </a:p>
      </dsp:txBody>
      <dsp:txXfrm>
        <a:off x="6096917" y="1736927"/>
        <a:ext cx="1460703" cy="730351"/>
      </dsp:txXfrm>
    </dsp:sp>
    <dsp:sp modelId="{2D138420-BF3F-4110-9732-95134B9BAB59}">
      <dsp:nvSpPr>
        <dsp:cNvPr id="0" name=""/>
        <dsp:cNvSpPr/>
      </dsp:nvSpPr>
      <dsp:spPr>
        <a:xfrm>
          <a:off x="5696991" y="3050866"/>
          <a:ext cx="2260467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HY강M" panose="02030600000101010101" pitchFamily="18" charset="-127"/>
              <a:ea typeface="HY강M" panose="02030600000101010101" pitchFamily="18" charset="-127"/>
            </a:rPr>
            <a:t>철스크랩사업본부</a:t>
          </a:r>
        </a:p>
      </dsp:txBody>
      <dsp:txXfrm>
        <a:off x="5696991" y="3050866"/>
        <a:ext cx="2260467" cy="730351"/>
      </dsp:txXfrm>
    </dsp:sp>
    <dsp:sp modelId="{21CCBF5C-D985-42EC-A79C-AD1D06972A67}">
      <dsp:nvSpPr>
        <dsp:cNvPr id="0" name=""/>
        <dsp:cNvSpPr/>
      </dsp:nvSpPr>
      <dsp:spPr>
        <a:xfrm>
          <a:off x="6185260" y="4074577"/>
          <a:ext cx="1460703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영업부</a:t>
          </a:r>
        </a:p>
      </dsp:txBody>
      <dsp:txXfrm>
        <a:off x="6185260" y="4074577"/>
        <a:ext cx="1460703" cy="730351"/>
      </dsp:txXfrm>
    </dsp:sp>
    <dsp:sp modelId="{CEDAB147-6EB6-4AC3-BC24-245F045A914B}">
      <dsp:nvSpPr>
        <dsp:cNvPr id="0" name=""/>
        <dsp:cNvSpPr/>
      </dsp:nvSpPr>
      <dsp:spPr>
        <a:xfrm>
          <a:off x="6185260" y="5111677"/>
          <a:ext cx="1460703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baseline="0" dirty="0">
              <a:latin typeface="HY강M" panose="02030600000101010101" pitchFamily="18" charset="-127"/>
              <a:ea typeface="HY강M" panose="02030600000101010101" pitchFamily="18" charset="-127"/>
            </a:rPr>
            <a:t>업무부</a:t>
          </a:r>
        </a:p>
      </dsp:txBody>
      <dsp:txXfrm>
        <a:off x="6185260" y="5111677"/>
        <a:ext cx="1460703" cy="730351"/>
      </dsp:txXfrm>
    </dsp:sp>
    <dsp:sp modelId="{A31BF077-9058-48C8-85AD-0D22BF22EC7F}">
      <dsp:nvSpPr>
        <dsp:cNvPr id="0" name=""/>
        <dsp:cNvSpPr/>
      </dsp:nvSpPr>
      <dsp:spPr>
        <a:xfrm>
          <a:off x="6334643" y="550894"/>
          <a:ext cx="1460703" cy="7303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HY강M" panose="02030600000101010101" pitchFamily="18" charset="-127"/>
              <a:ea typeface="HY강M" panose="02030600000101010101" pitchFamily="18" charset="-127"/>
            </a:rPr>
            <a:t>부 속 실</a:t>
          </a:r>
        </a:p>
      </dsp:txBody>
      <dsp:txXfrm>
        <a:off x="6334643" y="550894"/>
        <a:ext cx="1460703" cy="7303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D3C4EE-4F0D-4DDF-8796-C270C5B857FF}">
      <dsp:nvSpPr>
        <dsp:cNvPr id="0" name=""/>
        <dsp:cNvSpPr/>
      </dsp:nvSpPr>
      <dsp:spPr>
        <a:xfrm>
          <a:off x="0" y="0"/>
          <a:ext cx="3004380" cy="794975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철스크랩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사업본부</a:t>
          </a:r>
        </a:p>
      </dsp:txBody>
      <dsp:txXfrm>
        <a:off x="0" y="0"/>
        <a:ext cx="3004380" cy="794975"/>
      </dsp:txXfrm>
    </dsp:sp>
    <dsp:sp modelId="{BB79734B-ABDB-47A5-A5B3-F2A8178929DE}">
      <dsp:nvSpPr>
        <dsp:cNvPr id="0" name=""/>
        <dsp:cNvSpPr/>
      </dsp:nvSpPr>
      <dsp:spPr>
        <a:xfrm>
          <a:off x="0" y="801943"/>
          <a:ext cx="3004380" cy="168817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협력업체 및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개인등으로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부터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철스크랩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구매</a:t>
          </a: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제강사에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양질의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철스크랩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가공품 적시에 공급</a:t>
          </a: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비철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매입 및 판매</a:t>
          </a:r>
        </a:p>
      </dsp:txBody>
      <dsp:txXfrm>
        <a:off x="0" y="801943"/>
        <a:ext cx="3004380" cy="16881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D3C4EE-4F0D-4DDF-8796-C270C5B857FF}">
      <dsp:nvSpPr>
        <dsp:cNvPr id="0" name=""/>
        <dsp:cNvSpPr/>
      </dsp:nvSpPr>
      <dsp:spPr>
        <a:xfrm>
          <a:off x="0" y="0"/>
          <a:ext cx="3004380" cy="825068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강화 휴양림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·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레포츠파크</a:t>
          </a:r>
          <a:endParaRPr lang="ko-KR" altLang="en-US" sz="1800" kern="1200" dirty="0">
            <a:latin typeface="HY강M" panose="02030600000101010101" pitchFamily="18" charset="-127"/>
            <a:ea typeface="HY강M" panose="02030600000101010101" pitchFamily="18" charset="-127"/>
          </a:endParaRPr>
        </a:p>
      </dsp:txBody>
      <dsp:txXfrm>
        <a:off x="0" y="0"/>
        <a:ext cx="3004380" cy="825068"/>
      </dsp:txXfrm>
    </dsp:sp>
    <dsp:sp modelId="{BB79734B-ABDB-47A5-A5B3-F2A8178929DE}">
      <dsp:nvSpPr>
        <dsp:cNvPr id="0" name=""/>
        <dsp:cNvSpPr/>
      </dsp:nvSpPr>
      <dsp:spPr>
        <a:xfrm>
          <a:off x="0" y="726577"/>
          <a:ext cx="3004380" cy="182623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강화도에 위치하여 수도권 접근성이 좋으며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집라인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,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어드벤쳐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,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고카드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,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서바이벌 등 레포츠시설을 통해 스트레스 해소</a:t>
          </a:r>
        </a:p>
      </dsp:txBody>
      <dsp:txXfrm>
        <a:off x="0" y="726577"/>
        <a:ext cx="3004380" cy="18262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D3C4EE-4F0D-4DDF-8796-C270C5B857FF}">
      <dsp:nvSpPr>
        <dsp:cNvPr id="0" name=""/>
        <dsp:cNvSpPr/>
      </dsp:nvSpPr>
      <dsp:spPr>
        <a:xfrm>
          <a:off x="0" y="0"/>
          <a:ext cx="3004380" cy="794975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당진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1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공장</a:t>
          </a:r>
        </a:p>
      </dsp:txBody>
      <dsp:txXfrm>
        <a:off x="0" y="0"/>
        <a:ext cx="3004380" cy="794975"/>
      </dsp:txXfrm>
    </dsp:sp>
    <dsp:sp modelId="{BB79734B-ABDB-47A5-A5B3-F2A8178929DE}">
      <dsp:nvSpPr>
        <dsp:cNvPr id="0" name=""/>
        <dsp:cNvSpPr/>
      </dsp:nvSpPr>
      <dsp:spPr>
        <a:xfrm>
          <a:off x="0" y="801943"/>
          <a:ext cx="3004380" cy="168817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조선용 또는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구조용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강판전처리시설을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갖춘 수도권 유일의 대형쇼트 공장</a:t>
          </a: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연간 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30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만톤의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후판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가공</a:t>
          </a: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ko-KR" altLang="en-US" sz="1800" kern="1200" dirty="0">
            <a:latin typeface="HY강M" panose="02030600000101010101" pitchFamily="18" charset="-127"/>
            <a:ea typeface="HY강M" panose="02030600000101010101" pitchFamily="18" charset="-127"/>
          </a:endParaRPr>
        </a:p>
      </dsp:txBody>
      <dsp:txXfrm>
        <a:off x="0" y="801943"/>
        <a:ext cx="3004380" cy="16881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D3C4EE-4F0D-4DDF-8796-C270C5B857FF}">
      <dsp:nvSpPr>
        <dsp:cNvPr id="0" name=""/>
        <dsp:cNvSpPr/>
      </dsp:nvSpPr>
      <dsp:spPr>
        <a:xfrm>
          <a:off x="0" y="0"/>
          <a:ext cx="3004380" cy="927470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철강판매부</a:t>
          </a:r>
          <a:endParaRPr lang="ko-KR" altLang="en-US" sz="1800" kern="1200" dirty="0">
            <a:latin typeface="HY강M" panose="02030600000101010101" pitchFamily="18" charset="-127"/>
            <a:ea typeface="HY강M" panose="02030600000101010101" pitchFamily="18" charset="-127"/>
          </a:endParaRPr>
        </a:p>
      </dsp:txBody>
      <dsp:txXfrm>
        <a:off x="0" y="0"/>
        <a:ext cx="3004380" cy="927470"/>
      </dsp:txXfrm>
    </dsp:sp>
    <dsp:sp modelId="{BB79734B-ABDB-47A5-A5B3-F2A8178929DE}">
      <dsp:nvSpPr>
        <dsp:cNvPr id="0" name=""/>
        <dsp:cNvSpPr/>
      </dsp:nvSpPr>
      <dsp:spPr>
        <a:xfrm>
          <a:off x="0" y="941865"/>
          <a:ext cx="3004380" cy="153719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동국제강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, 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현대제철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, YK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스틸 등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봉형강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및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후판을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매입하여 건설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, 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유통회사등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연간 </a:t>
          </a:r>
          <a:r>
            <a:rPr lang="en-US" altLang="ko-KR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10</a:t>
          </a:r>
          <a:r>
            <a:rPr lang="ko-KR" altLang="en-US" sz="1800" kern="1200" dirty="0" err="1">
              <a:latin typeface="HY강M" panose="02030600000101010101" pitchFamily="18" charset="-127"/>
              <a:ea typeface="HY강M" panose="02030600000101010101" pitchFamily="18" charset="-127"/>
            </a:rPr>
            <a:t>만톤</a:t>
          </a:r>
          <a:r>
            <a:rPr lang="ko-KR" altLang="en-US" sz="1800" kern="1200" dirty="0">
              <a:latin typeface="HY강M" panose="02030600000101010101" pitchFamily="18" charset="-127"/>
              <a:ea typeface="HY강M" panose="02030600000101010101" pitchFamily="18" charset="-127"/>
            </a:rPr>
            <a:t> 이상 판매</a:t>
          </a:r>
        </a:p>
      </dsp:txBody>
      <dsp:txXfrm>
        <a:off x="0" y="941865"/>
        <a:ext cx="3004380" cy="15371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376FA-A190-4F4A-86D5-F450DCDBF148}" type="datetimeFigureOut">
              <a:rPr lang="ko-KR" altLang="en-US" smtClean="0"/>
              <a:t>2026-03-30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40EA41-9F19-4D38-A194-00E471FEE7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33747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8693"/>
          </a:xfrm>
          <a:prstGeom prst="rect">
            <a:avLst/>
          </a:prstGeom>
        </p:spPr>
        <p:txBody>
          <a:bodyPr vert="horz" lIns="95687" tIns="47844" rIns="95687" bIns="4784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5687" tIns="47844" rIns="95687" bIns="47844" rtlCol="0"/>
          <a:lstStyle>
            <a:lvl1pPr algn="r">
              <a:defRPr sz="1300"/>
            </a:lvl1pPr>
          </a:lstStyle>
          <a:p>
            <a:fld id="{3443CF12-A16B-4FC5-AE1E-B08F1440BDC6}" type="datetimeFigureOut">
              <a:rPr lang="ko-KR" altLang="en-US" smtClean="0"/>
              <a:pPr/>
              <a:t>2026-03-30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87" tIns="47844" rIns="95687" bIns="4784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5687" tIns="47844" rIns="95687" bIns="47844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8692"/>
          </a:xfrm>
          <a:prstGeom prst="rect">
            <a:avLst/>
          </a:prstGeom>
        </p:spPr>
        <p:txBody>
          <a:bodyPr vert="horz" lIns="95687" tIns="47844" rIns="95687" bIns="4784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8692"/>
          </a:xfrm>
          <a:prstGeom prst="rect">
            <a:avLst/>
          </a:prstGeom>
        </p:spPr>
        <p:txBody>
          <a:bodyPr vert="horz" lIns="95687" tIns="47844" rIns="95687" bIns="47844" rtlCol="0" anchor="b"/>
          <a:lstStyle>
            <a:lvl1pPr algn="r">
              <a:defRPr sz="1300"/>
            </a:lvl1pPr>
          </a:lstStyle>
          <a:p>
            <a:fld id="{A1FAF355-2360-4F30-8DE8-EA0B7A0263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99964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76748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4602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9284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9871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371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56868">
              <a:defRPr/>
            </a:pPr>
            <a:fld id="{A1FAF355-2360-4F30-8DE8-EA0B7A0263BF}" type="slidenum">
              <a:rPr lang="ko-KR" altLang="en-US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pPr defTabSz="956868">
                <a:defRPr/>
              </a:pPr>
              <a:t>8</a:t>
            </a:fld>
            <a:endParaRPr lang="ko-KR" altLang="en-US" dirty="0">
              <a:solidFill>
                <a:prstClr val="black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29698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2930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8610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62537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2629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23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6208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19989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45110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19071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90833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34205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08856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3169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5867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AF355-2360-4F30-8DE8-EA0B7A0263BF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6756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9613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9576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0127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8772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01143" y="5094514"/>
            <a:ext cx="4789714" cy="1763486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6589094-22A9-47FF-A193-1293BB27804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701143" y="1763486"/>
            <a:ext cx="4789714" cy="3118757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9113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15985" y="1191254"/>
            <a:ext cx="9160030" cy="4475493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5539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6151" y="3498768"/>
            <a:ext cx="3431155" cy="3359231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4F4E061-C4F9-4F5D-854C-4DBBAFC84D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380422" y="3498768"/>
            <a:ext cx="3431155" cy="33592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E5E4E662-2742-44CF-B2C7-1F40C193B2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24694" y="3498768"/>
            <a:ext cx="3431155" cy="3359231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9190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4F4E061-C4F9-4F5D-854C-4DBBAFC84D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572927" y="3498768"/>
            <a:ext cx="3431155" cy="33592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E5E4E662-2742-44CF-B2C7-1F40C193B2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24694" y="3498769"/>
            <a:ext cx="3431155" cy="11621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18DE2512-89D6-44F5-806A-3E153246E2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224693" y="0"/>
            <a:ext cx="3431155" cy="3339178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그림 개체 틀 6">
            <a:extLst>
              <a:ext uri="{FF2B5EF4-FFF2-40B4-BE49-F238E27FC236}">
                <a16:creationId xmlns:a16="http://schemas.microsoft.com/office/drawing/2014/main" id="{89AF032A-65CB-4944-A658-2F68049979C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72927" y="2044700"/>
            <a:ext cx="3431155" cy="1294478"/>
          </a:xfr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28152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732548"/>
            <a:ext cx="9160030" cy="3392906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6077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24B78C46-06DB-4CB9-BF9B-B5CE19FEA8A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69768" y="0"/>
            <a:ext cx="4796578" cy="6083300"/>
          </a:xfrm>
          <a:custGeom>
            <a:avLst/>
            <a:gdLst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76 w 4796578"/>
              <a:gd name="connsiteY4" fmla="*/ 3703720 h 5951620"/>
              <a:gd name="connsiteX5" fmla="*/ 4795728 w 4796578"/>
              <a:gd name="connsiteY5" fmla="*/ 3804561 h 5951620"/>
              <a:gd name="connsiteX6" fmla="*/ 4794701 w 4796578"/>
              <a:gd name="connsiteY6" fmla="*/ 5951620 h 5951620"/>
              <a:gd name="connsiteX7" fmla="*/ 12902 w 4796578"/>
              <a:gd name="connsiteY7" fmla="*/ 4528619 h 5951620"/>
              <a:gd name="connsiteX8" fmla="*/ 8647 w 4796578"/>
              <a:gd name="connsiteY8" fmla="*/ 3703720 h 5951620"/>
              <a:gd name="connsiteX9" fmla="*/ 0 w 4796578"/>
              <a:gd name="connsiteY9" fmla="*/ 3703720 h 5951620"/>
              <a:gd name="connsiteX10" fmla="*/ 0 w 4796578"/>
              <a:gd name="connsiteY10" fmla="*/ 202732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28 w 4796578"/>
              <a:gd name="connsiteY4" fmla="*/ 3804561 h 5951620"/>
              <a:gd name="connsiteX5" fmla="*/ 4794701 w 4796578"/>
              <a:gd name="connsiteY5" fmla="*/ 5951620 h 5951620"/>
              <a:gd name="connsiteX6" fmla="*/ 12902 w 4796578"/>
              <a:gd name="connsiteY6" fmla="*/ 4528619 h 5951620"/>
              <a:gd name="connsiteX7" fmla="*/ 8647 w 4796578"/>
              <a:gd name="connsiteY7" fmla="*/ 3703720 h 5951620"/>
              <a:gd name="connsiteX8" fmla="*/ 0 w 4796578"/>
              <a:gd name="connsiteY8" fmla="*/ 3703720 h 5951620"/>
              <a:gd name="connsiteX9" fmla="*/ 0 w 4796578"/>
              <a:gd name="connsiteY9" fmla="*/ 2027320 h 5951620"/>
              <a:gd name="connsiteX10" fmla="*/ 0 w 4796578"/>
              <a:gd name="connsiteY10" fmla="*/ 0 h 5951620"/>
              <a:gd name="connsiteX0" fmla="*/ 0 w 5149464"/>
              <a:gd name="connsiteY0" fmla="*/ 0 h 5951620"/>
              <a:gd name="connsiteX1" fmla="*/ 4796578 w 5149464"/>
              <a:gd name="connsiteY1" fmla="*/ 0 h 5951620"/>
              <a:gd name="connsiteX2" fmla="*/ 4796578 w 5149464"/>
              <a:gd name="connsiteY2" fmla="*/ 2027320 h 5951620"/>
              <a:gd name="connsiteX3" fmla="*/ 4796578 w 5149464"/>
              <a:gd name="connsiteY3" fmla="*/ 3703720 h 5951620"/>
              <a:gd name="connsiteX4" fmla="*/ 4794701 w 5149464"/>
              <a:gd name="connsiteY4" fmla="*/ 5951620 h 5951620"/>
              <a:gd name="connsiteX5" fmla="*/ 12902 w 5149464"/>
              <a:gd name="connsiteY5" fmla="*/ 4528619 h 5951620"/>
              <a:gd name="connsiteX6" fmla="*/ 8647 w 5149464"/>
              <a:gd name="connsiteY6" fmla="*/ 3703720 h 5951620"/>
              <a:gd name="connsiteX7" fmla="*/ 0 w 5149464"/>
              <a:gd name="connsiteY7" fmla="*/ 3703720 h 5951620"/>
              <a:gd name="connsiteX8" fmla="*/ 0 w 5149464"/>
              <a:gd name="connsiteY8" fmla="*/ 2027320 h 5951620"/>
              <a:gd name="connsiteX9" fmla="*/ 0 w 5149464"/>
              <a:gd name="connsiteY9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4701 w 4796578"/>
              <a:gd name="connsiteY3" fmla="*/ 5951620 h 5951620"/>
              <a:gd name="connsiteX4" fmla="*/ 12902 w 4796578"/>
              <a:gd name="connsiteY4" fmla="*/ 4528619 h 5951620"/>
              <a:gd name="connsiteX5" fmla="*/ 8647 w 4796578"/>
              <a:gd name="connsiteY5" fmla="*/ 3703720 h 5951620"/>
              <a:gd name="connsiteX6" fmla="*/ 0 w 4796578"/>
              <a:gd name="connsiteY6" fmla="*/ 3703720 h 5951620"/>
              <a:gd name="connsiteX7" fmla="*/ 0 w 4796578"/>
              <a:gd name="connsiteY7" fmla="*/ 2027320 h 5951620"/>
              <a:gd name="connsiteX8" fmla="*/ 0 w 4796578"/>
              <a:gd name="connsiteY8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2027320 h 5951620"/>
              <a:gd name="connsiteX7" fmla="*/ 0 w 4796578"/>
              <a:gd name="connsiteY7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0 h 5951620"/>
              <a:gd name="connsiteX0" fmla="*/ 592231 w 5388809"/>
              <a:gd name="connsiteY0" fmla="*/ 0 h 5951620"/>
              <a:gd name="connsiteX1" fmla="*/ 5388809 w 5388809"/>
              <a:gd name="connsiteY1" fmla="*/ 0 h 5951620"/>
              <a:gd name="connsiteX2" fmla="*/ 5386932 w 5388809"/>
              <a:gd name="connsiteY2" fmla="*/ 5951620 h 5951620"/>
              <a:gd name="connsiteX3" fmla="*/ 605133 w 5388809"/>
              <a:gd name="connsiteY3" fmla="*/ 4528619 h 5951620"/>
              <a:gd name="connsiteX4" fmla="*/ 592231 w 5388809"/>
              <a:gd name="connsiteY4" fmla="*/ 0 h 5951620"/>
              <a:gd name="connsiteX0" fmla="*/ 344185 w 5140763"/>
              <a:gd name="connsiteY0" fmla="*/ 0 h 5951620"/>
              <a:gd name="connsiteX1" fmla="*/ 5140763 w 5140763"/>
              <a:gd name="connsiteY1" fmla="*/ 0 h 5951620"/>
              <a:gd name="connsiteX2" fmla="*/ 5138886 w 5140763"/>
              <a:gd name="connsiteY2" fmla="*/ 5951620 h 5951620"/>
              <a:gd name="connsiteX3" fmla="*/ 357087 w 5140763"/>
              <a:gd name="connsiteY3" fmla="*/ 4528619 h 5951620"/>
              <a:gd name="connsiteX4" fmla="*/ 344185 w 5140763"/>
              <a:gd name="connsiteY4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0 w 4796578"/>
              <a:gd name="connsiteY4" fmla="*/ 0 h 595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96578" h="5951620">
                <a:moveTo>
                  <a:pt x="0" y="0"/>
                </a:moveTo>
                <a:lnTo>
                  <a:pt x="4796578" y="0"/>
                </a:lnTo>
                <a:cubicBezTo>
                  <a:pt x="4795952" y="1983873"/>
                  <a:pt x="4795327" y="3967747"/>
                  <a:pt x="4794701" y="5951620"/>
                </a:cubicBezTo>
                <a:lnTo>
                  <a:pt x="12902" y="4528619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708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1473" y="3625516"/>
            <a:ext cx="10026316" cy="269507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E0111BA2-CB83-4144-B73E-1CFF2EC069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1472" y="653716"/>
            <a:ext cx="4874127" cy="2695074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8165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096126" y="-1"/>
            <a:ext cx="5999748" cy="3429001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49902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4527" y="2435741"/>
            <a:ext cx="2343525" cy="442225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4F4E061-C4F9-4F5D-854C-4DBBAFC84D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30673" y="2435741"/>
            <a:ext cx="2343525" cy="1986517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E5E4E662-2742-44CF-B2C7-1F40C193B2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86819" y="1"/>
            <a:ext cx="2343525" cy="442225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3AD13284-2349-4B76-A8BB-813C2A4EAD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242965" y="2435741"/>
            <a:ext cx="2343525" cy="1986517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83233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672831"/>
            <a:ext cx="3040049" cy="218516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4F4E061-C4F9-4F5D-854C-4DBBAFC84D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048459" y="4672831"/>
            <a:ext cx="3040049" cy="2185169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E5E4E662-2742-44CF-B2C7-1F40C193B2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918" y="4672831"/>
            <a:ext cx="3040049" cy="2185169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3AD13284-2349-4B76-A8BB-813C2A4EAD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45377" y="4672831"/>
            <a:ext cx="3040049" cy="2185169"/>
          </a:xfr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04486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4270075" cy="6858001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6405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921925" y="-1"/>
            <a:ext cx="4270075" cy="685800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A5774229-953F-4A8D-B053-C45CA0A9959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625601"/>
            <a:ext cx="1219199" cy="3606798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963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E1F69CA5-875D-49C1-8938-1017E70453A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87581" y="0"/>
            <a:ext cx="3627832" cy="4601029"/>
          </a:xfrm>
          <a:custGeom>
            <a:avLst/>
            <a:gdLst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76 w 4796578"/>
              <a:gd name="connsiteY4" fmla="*/ 3703720 h 5951620"/>
              <a:gd name="connsiteX5" fmla="*/ 4795728 w 4796578"/>
              <a:gd name="connsiteY5" fmla="*/ 3804561 h 5951620"/>
              <a:gd name="connsiteX6" fmla="*/ 4794701 w 4796578"/>
              <a:gd name="connsiteY6" fmla="*/ 5951620 h 5951620"/>
              <a:gd name="connsiteX7" fmla="*/ 12902 w 4796578"/>
              <a:gd name="connsiteY7" fmla="*/ 4528619 h 5951620"/>
              <a:gd name="connsiteX8" fmla="*/ 8647 w 4796578"/>
              <a:gd name="connsiteY8" fmla="*/ 3703720 h 5951620"/>
              <a:gd name="connsiteX9" fmla="*/ 0 w 4796578"/>
              <a:gd name="connsiteY9" fmla="*/ 3703720 h 5951620"/>
              <a:gd name="connsiteX10" fmla="*/ 0 w 4796578"/>
              <a:gd name="connsiteY10" fmla="*/ 202732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28 w 4796578"/>
              <a:gd name="connsiteY4" fmla="*/ 3804561 h 5951620"/>
              <a:gd name="connsiteX5" fmla="*/ 4794701 w 4796578"/>
              <a:gd name="connsiteY5" fmla="*/ 5951620 h 5951620"/>
              <a:gd name="connsiteX6" fmla="*/ 12902 w 4796578"/>
              <a:gd name="connsiteY6" fmla="*/ 4528619 h 5951620"/>
              <a:gd name="connsiteX7" fmla="*/ 8647 w 4796578"/>
              <a:gd name="connsiteY7" fmla="*/ 3703720 h 5951620"/>
              <a:gd name="connsiteX8" fmla="*/ 0 w 4796578"/>
              <a:gd name="connsiteY8" fmla="*/ 3703720 h 5951620"/>
              <a:gd name="connsiteX9" fmla="*/ 0 w 4796578"/>
              <a:gd name="connsiteY9" fmla="*/ 2027320 h 5951620"/>
              <a:gd name="connsiteX10" fmla="*/ 0 w 4796578"/>
              <a:gd name="connsiteY10" fmla="*/ 0 h 5951620"/>
              <a:gd name="connsiteX0" fmla="*/ 0 w 5149464"/>
              <a:gd name="connsiteY0" fmla="*/ 0 h 5951620"/>
              <a:gd name="connsiteX1" fmla="*/ 4796578 w 5149464"/>
              <a:gd name="connsiteY1" fmla="*/ 0 h 5951620"/>
              <a:gd name="connsiteX2" fmla="*/ 4796578 w 5149464"/>
              <a:gd name="connsiteY2" fmla="*/ 2027320 h 5951620"/>
              <a:gd name="connsiteX3" fmla="*/ 4796578 w 5149464"/>
              <a:gd name="connsiteY3" fmla="*/ 3703720 h 5951620"/>
              <a:gd name="connsiteX4" fmla="*/ 4794701 w 5149464"/>
              <a:gd name="connsiteY4" fmla="*/ 5951620 h 5951620"/>
              <a:gd name="connsiteX5" fmla="*/ 12902 w 5149464"/>
              <a:gd name="connsiteY5" fmla="*/ 4528619 h 5951620"/>
              <a:gd name="connsiteX6" fmla="*/ 8647 w 5149464"/>
              <a:gd name="connsiteY6" fmla="*/ 3703720 h 5951620"/>
              <a:gd name="connsiteX7" fmla="*/ 0 w 5149464"/>
              <a:gd name="connsiteY7" fmla="*/ 3703720 h 5951620"/>
              <a:gd name="connsiteX8" fmla="*/ 0 w 5149464"/>
              <a:gd name="connsiteY8" fmla="*/ 2027320 h 5951620"/>
              <a:gd name="connsiteX9" fmla="*/ 0 w 5149464"/>
              <a:gd name="connsiteY9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4701 w 4796578"/>
              <a:gd name="connsiteY3" fmla="*/ 5951620 h 5951620"/>
              <a:gd name="connsiteX4" fmla="*/ 12902 w 4796578"/>
              <a:gd name="connsiteY4" fmla="*/ 4528619 h 5951620"/>
              <a:gd name="connsiteX5" fmla="*/ 8647 w 4796578"/>
              <a:gd name="connsiteY5" fmla="*/ 3703720 h 5951620"/>
              <a:gd name="connsiteX6" fmla="*/ 0 w 4796578"/>
              <a:gd name="connsiteY6" fmla="*/ 3703720 h 5951620"/>
              <a:gd name="connsiteX7" fmla="*/ 0 w 4796578"/>
              <a:gd name="connsiteY7" fmla="*/ 2027320 h 5951620"/>
              <a:gd name="connsiteX8" fmla="*/ 0 w 4796578"/>
              <a:gd name="connsiteY8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2027320 h 5951620"/>
              <a:gd name="connsiteX7" fmla="*/ 0 w 4796578"/>
              <a:gd name="connsiteY7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0 h 5951620"/>
              <a:gd name="connsiteX0" fmla="*/ 592231 w 5388809"/>
              <a:gd name="connsiteY0" fmla="*/ 0 h 5951620"/>
              <a:gd name="connsiteX1" fmla="*/ 5388809 w 5388809"/>
              <a:gd name="connsiteY1" fmla="*/ 0 h 5951620"/>
              <a:gd name="connsiteX2" fmla="*/ 5386932 w 5388809"/>
              <a:gd name="connsiteY2" fmla="*/ 5951620 h 5951620"/>
              <a:gd name="connsiteX3" fmla="*/ 605133 w 5388809"/>
              <a:gd name="connsiteY3" fmla="*/ 4528619 h 5951620"/>
              <a:gd name="connsiteX4" fmla="*/ 592231 w 5388809"/>
              <a:gd name="connsiteY4" fmla="*/ 0 h 5951620"/>
              <a:gd name="connsiteX0" fmla="*/ 344185 w 5140763"/>
              <a:gd name="connsiteY0" fmla="*/ 0 h 5951620"/>
              <a:gd name="connsiteX1" fmla="*/ 5140763 w 5140763"/>
              <a:gd name="connsiteY1" fmla="*/ 0 h 5951620"/>
              <a:gd name="connsiteX2" fmla="*/ 5138886 w 5140763"/>
              <a:gd name="connsiteY2" fmla="*/ 5951620 h 5951620"/>
              <a:gd name="connsiteX3" fmla="*/ 357087 w 5140763"/>
              <a:gd name="connsiteY3" fmla="*/ 4528619 h 5951620"/>
              <a:gd name="connsiteX4" fmla="*/ 344185 w 5140763"/>
              <a:gd name="connsiteY4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0 w 4796578"/>
              <a:gd name="connsiteY4" fmla="*/ 0 h 595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96578" h="5951620">
                <a:moveTo>
                  <a:pt x="0" y="0"/>
                </a:moveTo>
                <a:lnTo>
                  <a:pt x="4796578" y="0"/>
                </a:lnTo>
                <a:cubicBezTo>
                  <a:pt x="4795952" y="1983873"/>
                  <a:pt x="4795327" y="3967747"/>
                  <a:pt x="4794701" y="5951620"/>
                </a:cubicBezTo>
                <a:lnTo>
                  <a:pt x="12902" y="4528619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A5B05294-4A12-4C58-9BE1-C983B8330C6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 rot="10800000">
            <a:off x="7176589" y="2256971"/>
            <a:ext cx="3627832" cy="4601029"/>
          </a:xfrm>
          <a:custGeom>
            <a:avLst/>
            <a:gdLst>
              <a:gd name="connsiteX0" fmla="*/ 3626412 w 3627832"/>
              <a:gd name="connsiteY0" fmla="*/ 4601029 h 4601029"/>
              <a:gd name="connsiteX1" fmla="*/ 9758 w 3627832"/>
              <a:gd name="connsiteY1" fmla="*/ 3500947 h 4601029"/>
              <a:gd name="connsiteX2" fmla="*/ 0 w 3627832"/>
              <a:gd name="connsiteY2" fmla="*/ 0 h 4601029"/>
              <a:gd name="connsiteX3" fmla="*/ 3627832 w 3627832"/>
              <a:gd name="connsiteY3" fmla="*/ 0 h 4601029"/>
              <a:gd name="connsiteX4" fmla="*/ 3626412 w 3627832"/>
              <a:gd name="connsiteY4" fmla="*/ 4601029 h 460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7832" h="4601029">
                <a:moveTo>
                  <a:pt x="3626412" y="4601029"/>
                </a:moveTo>
                <a:lnTo>
                  <a:pt x="9758" y="3500947"/>
                </a:lnTo>
                <a:lnTo>
                  <a:pt x="0" y="0"/>
                </a:lnTo>
                <a:lnTo>
                  <a:pt x="3627832" y="0"/>
                </a:lnTo>
                <a:cubicBezTo>
                  <a:pt x="3627359" y="1533676"/>
                  <a:pt x="3626886" y="3067353"/>
                  <a:pt x="3626412" y="460102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80937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그림 개체 틀 26">
            <a:extLst>
              <a:ext uri="{FF2B5EF4-FFF2-40B4-BE49-F238E27FC236}">
                <a16:creationId xmlns:a16="http://schemas.microsoft.com/office/drawing/2014/main" id="{A80D4855-4E67-4669-9286-FD1E89AB92AF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1" y="2"/>
            <a:ext cx="12176847" cy="3428999"/>
          </a:xfrm>
          <a:custGeom>
            <a:avLst/>
            <a:gdLst>
              <a:gd name="connsiteX0" fmla="*/ 11970896 w 12176847"/>
              <a:gd name="connsiteY0" fmla="*/ 0 h 3428999"/>
              <a:gd name="connsiteX1" fmla="*/ 12176847 w 12176847"/>
              <a:gd name="connsiteY1" fmla="*/ 0 h 3428999"/>
              <a:gd name="connsiteX2" fmla="*/ 12176847 w 12176847"/>
              <a:gd name="connsiteY2" fmla="*/ 2732853 h 3428999"/>
              <a:gd name="connsiteX3" fmla="*/ 11970896 w 12176847"/>
              <a:gd name="connsiteY3" fmla="*/ 2732853 h 3428999"/>
              <a:gd name="connsiteX4" fmla="*/ 11674842 w 12176847"/>
              <a:gd name="connsiteY4" fmla="*/ 0 h 3428999"/>
              <a:gd name="connsiteX5" fmla="*/ 11880793 w 12176847"/>
              <a:gd name="connsiteY5" fmla="*/ 0 h 3428999"/>
              <a:gd name="connsiteX6" fmla="*/ 11880793 w 12176847"/>
              <a:gd name="connsiteY6" fmla="*/ 2571191 h 3428999"/>
              <a:gd name="connsiteX7" fmla="*/ 11674842 w 12176847"/>
              <a:gd name="connsiteY7" fmla="*/ 2571191 h 3428999"/>
              <a:gd name="connsiteX8" fmla="*/ 11378787 w 12176847"/>
              <a:gd name="connsiteY8" fmla="*/ 0 h 3428999"/>
              <a:gd name="connsiteX9" fmla="*/ 11584738 w 12176847"/>
              <a:gd name="connsiteY9" fmla="*/ 0 h 3428999"/>
              <a:gd name="connsiteX10" fmla="*/ 11584738 w 12176847"/>
              <a:gd name="connsiteY10" fmla="*/ 2818775 h 3428999"/>
              <a:gd name="connsiteX11" fmla="*/ 11378787 w 12176847"/>
              <a:gd name="connsiteY11" fmla="*/ 2818775 h 3428999"/>
              <a:gd name="connsiteX12" fmla="*/ 11082733 w 12176847"/>
              <a:gd name="connsiteY12" fmla="*/ 0 h 3428999"/>
              <a:gd name="connsiteX13" fmla="*/ 11288684 w 12176847"/>
              <a:gd name="connsiteY13" fmla="*/ 0 h 3428999"/>
              <a:gd name="connsiteX14" fmla="*/ 11288684 w 12176847"/>
              <a:gd name="connsiteY14" fmla="*/ 2206797 h 3428999"/>
              <a:gd name="connsiteX15" fmla="*/ 11082733 w 12176847"/>
              <a:gd name="connsiteY15" fmla="*/ 2206797 h 3428999"/>
              <a:gd name="connsiteX16" fmla="*/ 10786679 w 12176847"/>
              <a:gd name="connsiteY16" fmla="*/ 0 h 3428999"/>
              <a:gd name="connsiteX17" fmla="*/ 10992629 w 12176847"/>
              <a:gd name="connsiteY17" fmla="*/ 0 h 3428999"/>
              <a:gd name="connsiteX18" fmla="*/ 10992629 w 12176847"/>
              <a:gd name="connsiteY18" fmla="*/ 2920999 h 3428999"/>
              <a:gd name="connsiteX19" fmla="*/ 10786679 w 12176847"/>
              <a:gd name="connsiteY19" fmla="*/ 2920999 h 3428999"/>
              <a:gd name="connsiteX20" fmla="*/ 10490624 w 12176847"/>
              <a:gd name="connsiteY20" fmla="*/ 0 h 3428999"/>
              <a:gd name="connsiteX21" fmla="*/ 10696575 w 12176847"/>
              <a:gd name="connsiteY21" fmla="*/ 0 h 3428999"/>
              <a:gd name="connsiteX22" fmla="*/ 10696575 w 12176847"/>
              <a:gd name="connsiteY22" fmla="*/ 2315775 h 3428999"/>
              <a:gd name="connsiteX23" fmla="*/ 10490624 w 12176847"/>
              <a:gd name="connsiteY23" fmla="*/ 2315775 h 3428999"/>
              <a:gd name="connsiteX24" fmla="*/ 10194570 w 12176847"/>
              <a:gd name="connsiteY24" fmla="*/ 0 h 3428999"/>
              <a:gd name="connsiteX25" fmla="*/ 10400521 w 12176847"/>
              <a:gd name="connsiteY25" fmla="*/ 0 h 3428999"/>
              <a:gd name="connsiteX26" fmla="*/ 10400521 w 12176847"/>
              <a:gd name="connsiteY26" fmla="*/ 2131875 h 3428999"/>
              <a:gd name="connsiteX27" fmla="*/ 10194570 w 12176847"/>
              <a:gd name="connsiteY27" fmla="*/ 2131875 h 3428999"/>
              <a:gd name="connsiteX28" fmla="*/ 9898515 w 12176847"/>
              <a:gd name="connsiteY28" fmla="*/ 0 h 3428999"/>
              <a:gd name="connsiteX29" fmla="*/ 10104466 w 12176847"/>
              <a:gd name="connsiteY29" fmla="*/ 0 h 3428999"/>
              <a:gd name="connsiteX30" fmla="*/ 10104466 w 12176847"/>
              <a:gd name="connsiteY30" fmla="*/ 2580386 h 3428999"/>
              <a:gd name="connsiteX31" fmla="*/ 9898515 w 12176847"/>
              <a:gd name="connsiteY31" fmla="*/ 2580386 h 3428999"/>
              <a:gd name="connsiteX32" fmla="*/ 9602461 w 12176847"/>
              <a:gd name="connsiteY32" fmla="*/ 0 h 3428999"/>
              <a:gd name="connsiteX33" fmla="*/ 9808412 w 12176847"/>
              <a:gd name="connsiteY33" fmla="*/ 0 h 3428999"/>
              <a:gd name="connsiteX34" fmla="*/ 9808412 w 12176847"/>
              <a:gd name="connsiteY34" fmla="*/ 2315775 h 3428999"/>
              <a:gd name="connsiteX35" fmla="*/ 9602461 w 12176847"/>
              <a:gd name="connsiteY35" fmla="*/ 2315775 h 3428999"/>
              <a:gd name="connsiteX36" fmla="*/ 9254919 w 12176847"/>
              <a:gd name="connsiteY36" fmla="*/ 0 h 3428999"/>
              <a:gd name="connsiteX37" fmla="*/ 9460870 w 12176847"/>
              <a:gd name="connsiteY37" fmla="*/ 0 h 3428999"/>
              <a:gd name="connsiteX38" fmla="*/ 9460870 w 12176847"/>
              <a:gd name="connsiteY38" fmla="*/ 2494640 h 3428999"/>
              <a:gd name="connsiteX39" fmla="*/ 9254919 w 12176847"/>
              <a:gd name="connsiteY39" fmla="*/ 2494640 h 3428999"/>
              <a:gd name="connsiteX40" fmla="*/ 8958864 w 12176847"/>
              <a:gd name="connsiteY40" fmla="*/ 0 h 3428999"/>
              <a:gd name="connsiteX41" fmla="*/ 9164815 w 12176847"/>
              <a:gd name="connsiteY41" fmla="*/ 0 h 3428999"/>
              <a:gd name="connsiteX42" fmla="*/ 9164815 w 12176847"/>
              <a:gd name="connsiteY42" fmla="*/ 2718518 h 3428999"/>
              <a:gd name="connsiteX43" fmla="*/ 8958864 w 12176847"/>
              <a:gd name="connsiteY43" fmla="*/ 2718518 h 3428999"/>
              <a:gd name="connsiteX44" fmla="*/ 8662810 w 12176847"/>
              <a:gd name="connsiteY44" fmla="*/ 0 h 3428999"/>
              <a:gd name="connsiteX45" fmla="*/ 8868761 w 12176847"/>
              <a:gd name="connsiteY45" fmla="*/ 0 h 3428999"/>
              <a:gd name="connsiteX46" fmla="*/ 8868761 w 12176847"/>
              <a:gd name="connsiteY46" fmla="*/ 2350719 h 3428999"/>
              <a:gd name="connsiteX47" fmla="*/ 8662810 w 12176847"/>
              <a:gd name="connsiteY47" fmla="*/ 2350719 h 3428999"/>
              <a:gd name="connsiteX48" fmla="*/ 8366756 w 12176847"/>
              <a:gd name="connsiteY48" fmla="*/ 0 h 3428999"/>
              <a:gd name="connsiteX49" fmla="*/ 8572706 w 12176847"/>
              <a:gd name="connsiteY49" fmla="*/ 0 h 3428999"/>
              <a:gd name="connsiteX50" fmla="*/ 8572706 w 12176847"/>
              <a:gd name="connsiteY50" fmla="*/ 2866438 h 3428999"/>
              <a:gd name="connsiteX51" fmla="*/ 8366756 w 12176847"/>
              <a:gd name="connsiteY51" fmla="*/ 2866438 h 3428999"/>
              <a:gd name="connsiteX52" fmla="*/ 8057829 w 12176847"/>
              <a:gd name="connsiteY52" fmla="*/ 0 h 3428999"/>
              <a:gd name="connsiteX53" fmla="*/ 8263780 w 12176847"/>
              <a:gd name="connsiteY53" fmla="*/ 0 h 3428999"/>
              <a:gd name="connsiteX54" fmla="*/ 8263780 w 12176847"/>
              <a:gd name="connsiteY54" fmla="*/ 2566601 h 3428999"/>
              <a:gd name="connsiteX55" fmla="*/ 8057829 w 12176847"/>
              <a:gd name="connsiteY55" fmla="*/ 2566601 h 3428999"/>
              <a:gd name="connsiteX56" fmla="*/ 7761775 w 12176847"/>
              <a:gd name="connsiteY56" fmla="*/ 0 h 3428999"/>
              <a:gd name="connsiteX57" fmla="*/ 7967726 w 12176847"/>
              <a:gd name="connsiteY57" fmla="*/ 0 h 3428999"/>
              <a:gd name="connsiteX58" fmla="*/ 7967726 w 12176847"/>
              <a:gd name="connsiteY58" fmla="*/ 2718518 h 3428999"/>
              <a:gd name="connsiteX59" fmla="*/ 7761775 w 12176847"/>
              <a:gd name="connsiteY59" fmla="*/ 2718518 h 3428999"/>
              <a:gd name="connsiteX60" fmla="*/ 7465720 w 12176847"/>
              <a:gd name="connsiteY60" fmla="*/ 0 h 3428999"/>
              <a:gd name="connsiteX61" fmla="*/ 7671671 w 12176847"/>
              <a:gd name="connsiteY61" fmla="*/ 0 h 3428999"/>
              <a:gd name="connsiteX62" fmla="*/ 7671671 w 12176847"/>
              <a:gd name="connsiteY62" fmla="*/ 2350719 h 3428999"/>
              <a:gd name="connsiteX63" fmla="*/ 7465720 w 12176847"/>
              <a:gd name="connsiteY63" fmla="*/ 2350719 h 3428999"/>
              <a:gd name="connsiteX64" fmla="*/ 7169666 w 12176847"/>
              <a:gd name="connsiteY64" fmla="*/ 0 h 3428999"/>
              <a:gd name="connsiteX65" fmla="*/ 7375617 w 12176847"/>
              <a:gd name="connsiteY65" fmla="*/ 0 h 3428999"/>
              <a:gd name="connsiteX66" fmla="*/ 7375617 w 12176847"/>
              <a:gd name="connsiteY66" fmla="*/ 3208132 h 3428999"/>
              <a:gd name="connsiteX67" fmla="*/ 7169666 w 12176847"/>
              <a:gd name="connsiteY67" fmla="*/ 3208132 h 3428999"/>
              <a:gd name="connsiteX68" fmla="*/ 6873612 w 12176847"/>
              <a:gd name="connsiteY68" fmla="*/ 0 h 3428999"/>
              <a:gd name="connsiteX69" fmla="*/ 7079563 w 12176847"/>
              <a:gd name="connsiteY69" fmla="*/ 0 h 3428999"/>
              <a:gd name="connsiteX70" fmla="*/ 7079563 w 12176847"/>
              <a:gd name="connsiteY70" fmla="*/ 3018355 h 3428999"/>
              <a:gd name="connsiteX71" fmla="*/ 6873612 w 12176847"/>
              <a:gd name="connsiteY71" fmla="*/ 3018355 h 3428999"/>
              <a:gd name="connsiteX72" fmla="*/ 6577558 w 12176847"/>
              <a:gd name="connsiteY72" fmla="*/ 0 h 3428999"/>
              <a:gd name="connsiteX73" fmla="*/ 6783508 w 12176847"/>
              <a:gd name="connsiteY73" fmla="*/ 0 h 3428999"/>
              <a:gd name="connsiteX74" fmla="*/ 6783508 w 12176847"/>
              <a:gd name="connsiteY74" fmla="*/ 3308997 h 3428999"/>
              <a:gd name="connsiteX75" fmla="*/ 6577558 w 12176847"/>
              <a:gd name="connsiteY75" fmla="*/ 3308997 h 3428999"/>
              <a:gd name="connsiteX76" fmla="*/ 6281503 w 12176847"/>
              <a:gd name="connsiteY76" fmla="*/ 0 h 3428999"/>
              <a:gd name="connsiteX77" fmla="*/ 6487454 w 12176847"/>
              <a:gd name="connsiteY77" fmla="*/ 0 h 3428999"/>
              <a:gd name="connsiteX78" fmla="*/ 6487454 w 12176847"/>
              <a:gd name="connsiteY78" fmla="*/ 2590588 h 3428999"/>
              <a:gd name="connsiteX79" fmla="*/ 6281503 w 12176847"/>
              <a:gd name="connsiteY79" fmla="*/ 2590588 h 3428999"/>
              <a:gd name="connsiteX80" fmla="*/ 5985449 w 12176847"/>
              <a:gd name="connsiteY80" fmla="*/ 0 h 3428999"/>
              <a:gd name="connsiteX81" fmla="*/ 6191400 w 12176847"/>
              <a:gd name="connsiteY81" fmla="*/ 0 h 3428999"/>
              <a:gd name="connsiteX82" fmla="*/ 6191400 w 12176847"/>
              <a:gd name="connsiteY82" fmla="*/ 3428999 h 3428999"/>
              <a:gd name="connsiteX83" fmla="*/ 5985449 w 12176847"/>
              <a:gd name="connsiteY83" fmla="*/ 3428999 h 3428999"/>
              <a:gd name="connsiteX84" fmla="*/ 5689394 w 12176847"/>
              <a:gd name="connsiteY84" fmla="*/ 0 h 3428999"/>
              <a:gd name="connsiteX85" fmla="*/ 5895345 w 12176847"/>
              <a:gd name="connsiteY85" fmla="*/ 0 h 3428999"/>
              <a:gd name="connsiteX86" fmla="*/ 5895345 w 12176847"/>
              <a:gd name="connsiteY86" fmla="*/ 2718518 h 3428999"/>
              <a:gd name="connsiteX87" fmla="*/ 5689394 w 12176847"/>
              <a:gd name="connsiteY87" fmla="*/ 2718518 h 3428999"/>
              <a:gd name="connsiteX88" fmla="*/ 5393340 w 12176847"/>
              <a:gd name="connsiteY88" fmla="*/ 0 h 3428999"/>
              <a:gd name="connsiteX89" fmla="*/ 5599291 w 12176847"/>
              <a:gd name="connsiteY89" fmla="*/ 0 h 3428999"/>
              <a:gd name="connsiteX90" fmla="*/ 5599291 w 12176847"/>
              <a:gd name="connsiteY90" fmla="*/ 2502636 h 3428999"/>
              <a:gd name="connsiteX91" fmla="*/ 5393340 w 12176847"/>
              <a:gd name="connsiteY91" fmla="*/ 2502636 h 3428999"/>
              <a:gd name="connsiteX92" fmla="*/ 5097286 w 12176847"/>
              <a:gd name="connsiteY92" fmla="*/ 0 h 3428999"/>
              <a:gd name="connsiteX93" fmla="*/ 5303236 w 12176847"/>
              <a:gd name="connsiteY93" fmla="*/ 0 h 3428999"/>
              <a:gd name="connsiteX94" fmla="*/ 5303236 w 12176847"/>
              <a:gd name="connsiteY94" fmla="*/ 3029149 h 3428999"/>
              <a:gd name="connsiteX95" fmla="*/ 5097286 w 12176847"/>
              <a:gd name="connsiteY95" fmla="*/ 3029149 h 3428999"/>
              <a:gd name="connsiteX96" fmla="*/ 4801231 w 12176847"/>
              <a:gd name="connsiteY96" fmla="*/ 0 h 3428999"/>
              <a:gd name="connsiteX97" fmla="*/ 5007182 w 12176847"/>
              <a:gd name="connsiteY97" fmla="*/ 0 h 3428999"/>
              <a:gd name="connsiteX98" fmla="*/ 5007182 w 12176847"/>
              <a:gd name="connsiteY98" fmla="*/ 2718518 h 3428999"/>
              <a:gd name="connsiteX99" fmla="*/ 4801231 w 12176847"/>
              <a:gd name="connsiteY99" fmla="*/ 2718518 h 3428999"/>
              <a:gd name="connsiteX100" fmla="*/ 4453689 w 12176847"/>
              <a:gd name="connsiteY100" fmla="*/ 0 h 3428999"/>
              <a:gd name="connsiteX101" fmla="*/ 4659640 w 12176847"/>
              <a:gd name="connsiteY101" fmla="*/ 0 h 3428999"/>
              <a:gd name="connsiteX102" fmla="*/ 4659640 w 12176847"/>
              <a:gd name="connsiteY102" fmla="*/ 2217458 h 3428999"/>
              <a:gd name="connsiteX103" fmla="*/ 4453689 w 12176847"/>
              <a:gd name="connsiteY103" fmla="*/ 2217458 h 3428999"/>
              <a:gd name="connsiteX104" fmla="*/ 4157634 w 12176847"/>
              <a:gd name="connsiteY104" fmla="*/ 0 h 3428999"/>
              <a:gd name="connsiteX105" fmla="*/ 4363585 w 12176847"/>
              <a:gd name="connsiteY105" fmla="*/ 0 h 3428999"/>
              <a:gd name="connsiteX106" fmla="*/ 4363585 w 12176847"/>
              <a:gd name="connsiteY106" fmla="*/ 2416461 h 3428999"/>
              <a:gd name="connsiteX107" fmla="*/ 4157634 w 12176847"/>
              <a:gd name="connsiteY107" fmla="*/ 2416461 h 3428999"/>
              <a:gd name="connsiteX108" fmla="*/ 3861580 w 12176847"/>
              <a:gd name="connsiteY108" fmla="*/ 0 h 3428999"/>
              <a:gd name="connsiteX109" fmla="*/ 4067531 w 12176847"/>
              <a:gd name="connsiteY109" fmla="*/ 0 h 3428999"/>
              <a:gd name="connsiteX110" fmla="*/ 4067531 w 12176847"/>
              <a:gd name="connsiteY110" fmla="*/ 2089528 h 3428999"/>
              <a:gd name="connsiteX111" fmla="*/ 3861580 w 12176847"/>
              <a:gd name="connsiteY111" fmla="*/ 2089528 h 3428999"/>
              <a:gd name="connsiteX112" fmla="*/ 3565525 w 12176847"/>
              <a:gd name="connsiteY112" fmla="*/ 0 h 3428999"/>
              <a:gd name="connsiteX113" fmla="*/ 3771476 w 12176847"/>
              <a:gd name="connsiteY113" fmla="*/ 0 h 3428999"/>
              <a:gd name="connsiteX114" fmla="*/ 3771476 w 12176847"/>
              <a:gd name="connsiteY114" fmla="*/ 2547945 h 3428999"/>
              <a:gd name="connsiteX115" fmla="*/ 3565525 w 12176847"/>
              <a:gd name="connsiteY115" fmla="*/ 2547945 h 3428999"/>
              <a:gd name="connsiteX116" fmla="*/ 3256599 w 12176847"/>
              <a:gd name="connsiteY116" fmla="*/ 0 h 3428999"/>
              <a:gd name="connsiteX117" fmla="*/ 3462550 w 12176847"/>
              <a:gd name="connsiteY117" fmla="*/ 0 h 3428999"/>
              <a:gd name="connsiteX118" fmla="*/ 3462550 w 12176847"/>
              <a:gd name="connsiteY118" fmla="*/ 2281423 h 3428999"/>
              <a:gd name="connsiteX119" fmla="*/ 3256599 w 12176847"/>
              <a:gd name="connsiteY119" fmla="*/ 2281423 h 3428999"/>
              <a:gd name="connsiteX120" fmla="*/ 2960545 w 12176847"/>
              <a:gd name="connsiteY120" fmla="*/ 0 h 3428999"/>
              <a:gd name="connsiteX121" fmla="*/ 3166496 w 12176847"/>
              <a:gd name="connsiteY121" fmla="*/ 0 h 3428999"/>
              <a:gd name="connsiteX122" fmla="*/ 3166496 w 12176847"/>
              <a:gd name="connsiteY122" fmla="*/ 2416461 h 3428999"/>
              <a:gd name="connsiteX123" fmla="*/ 2960545 w 12176847"/>
              <a:gd name="connsiteY123" fmla="*/ 2416461 h 3428999"/>
              <a:gd name="connsiteX124" fmla="*/ 2664490 w 12176847"/>
              <a:gd name="connsiteY124" fmla="*/ 0 h 3428999"/>
              <a:gd name="connsiteX125" fmla="*/ 2870441 w 12176847"/>
              <a:gd name="connsiteY125" fmla="*/ 0 h 3428999"/>
              <a:gd name="connsiteX126" fmla="*/ 2870441 w 12176847"/>
              <a:gd name="connsiteY126" fmla="*/ 2089528 h 3428999"/>
              <a:gd name="connsiteX127" fmla="*/ 2664490 w 12176847"/>
              <a:gd name="connsiteY127" fmla="*/ 2089528 h 3428999"/>
              <a:gd name="connsiteX128" fmla="*/ 2368436 w 12176847"/>
              <a:gd name="connsiteY128" fmla="*/ 0 h 3428999"/>
              <a:gd name="connsiteX129" fmla="*/ 2574387 w 12176847"/>
              <a:gd name="connsiteY129" fmla="*/ 0 h 3428999"/>
              <a:gd name="connsiteX130" fmla="*/ 2574387 w 12176847"/>
              <a:gd name="connsiteY130" fmla="*/ 2851673 h 3428999"/>
              <a:gd name="connsiteX131" fmla="*/ 2368436 w 12176847"/>
              <a:gd name="connsiteY131" fmla="*/ 2851673 h 3428999"/>
              <a:gd name="connsiteX132" fmla="*/ 2072381 w 12176847"/>
              <a:gd name="connsiteY132" fmla="*/ 0 h 3428999"/>
              <a:gd name="connsiteX133" fmla="*/ 2278332 w 12176847"/>
              <a:gd name="connsiteY133" fmla="*/ 0 h 3428999"/>
              <a:gd name="connsiteX134" fmla="*/ 2278332 w 12176847"/>
              <a:gd name="connsiteY134" fmla="*/ 2682982 h 3428999"/>
              <a:gd name="connsiteX135" fmla="*/ 2072381 w 12176847"/>
              <a:gd name="connsiteY135" fmla="*/ 2682982 h 3428999"/>
              <a:gd name="connsiteX136" fmla="*/ 1776327 w 12176847"/>
              <a:gd name="connsiteY136" fmla="*/ 0 h 3428999"/>
              <a:gd name="connsiteX137" fmla="*/ 1982278 w 12176847"/>
              <a:gd name="connsiteY137" fmla="*/ 0 h 3428999"/>
              <a:gd name="connsiteX138" fmla="*/ 1982278 w 12176847"/>
              <a:gd name="connsiteY138" fmla="*/ 2941330 h 3428999"/>
              <a:gd name="connsiteX139" fmla="*/ 1776327 w 12176847"/>
              <a:gd name="connsiteY139" fmla="*/ 2941330 h 3428999"/>
              <a:gd name="connsiteX140" fmla="*/ 1480273 w 12176847"/>
              <a:gd name="connsiteY140" fmla="*/ 0 h 3428999"/>
              <a:gd name="connsiteX141" fmla="*/ 1686223 w 12176847"/>
              <a:gd name="connsiteY141" fmla="*/ 0 h 3428999"/>
              <a:gd name="connsiteX142" fmla="*/ 1686223 w 12176847"/>
              <a:gd name="connsiteY142" fmla="*/ 2302745 h 3428999"/>
              <a:gd name="connsiteX143" fmla="*/ 1480273 w 12176847"/>
              <a:gd name="connsiteY143" fmla="*/ 2302745 h 3428999"/>
              <a:gd name="connsiteX144" fmla="*/ 1184218 w 12176847"/>
              <a:gd name="connsiteY144" fmla="*/ 0 h 3428999"/>
              <a:gd name="connsiteX145" fmla="*/ 1390169 w 12176847"/>
              <a:gd name="connsiteY145" fmla="*/ 0 h 3428999"/>
              <a:gd name="connsiteX146" fmla="*/ 1390169 w 12176847"/>
              <a:gd name="connsiteY146" fmla="*/ 3047999 h 3428999"/>
              <a:gd name="connsiteX147" fmla="*/ 1184218 w 12176847"/>
              <a:gd name="connsiteY147" fmla="*/ 3047999 h 3428999"/>
              <a:gd name="connsiteX148" fmla="*/ 888164 w 12176847"/>
              <a:gd name="connsiteY148" fmla="*/ 0 h 3428999"/>
              <a:gd name="connsiteX149" fmla="*/ 1094114 w 12176847"/>
              <a:gd name="connsiteY149" fmla="*/ 0 h 3428999"/>
              <a:gd name="connsiteX150" fmla="*/ 1094114 w 12176847"/>
              <a:gd name="connsiteY150" fmla="*/ 2416461 h 3428999"/>
              <a:gd name="connsiteX151" fmla="*/ 888164 w 12176847"/>
              <a:gd name="connsiteY151" fmla="*/ 2416461 h 3428999"/>
              <a:gd name="connsiteX152" fmla="*/ 592109 w 12176847"/>
              <a:gd name="connsiteY152" fmla="*/ 0 h 3428999"/>
              <a:gd name="connsiteX153" fmla="*/ 798060 w 12176847"/>
              <a:gd name="connsiteY153" fmla="*/ 0 h 3428999"/>
              <a:gd name="connsiteX154" fmla="*/ 798060 w 12176847"/>
              <a:gd name="connsiteY154" fmla="*/ 2224565 h 3428999"/>
              <a:gd name="connsiteX155" fmla="*/ 592109 w 12176847"/>
              <a:gd name="connsiteY155" fmla="*/ 2224565 h 3428999"/>
              <a:gd name="connsiteX156" fmla="*/ 296055 w 12176847"/>
              <a:gd name="connsiteY156" fmla="*/ 0 h 3428999"/>
              <a:gd name="connsiteX157" fmla="*/ 502005 w 12176847"/>
              <a:gd name="connsiteY157" fmla="*/ 0 h 3428999"/>
              <a:gd name="connsiteX158" fmla="*/ 502005 w 12176847"/>
              <a:gd name="connsiteY158" fmla="*/ 2692577 h 3428999"/>
              <a:gd name="connsiteX159" fmla="*/ 296055 w 12176847"/>
              <a:gd name="connsiteY159" fmla="*/ 2692577 h 3428999"/>
              <a:gd name="connsiteX160" fmla="*/ 0 w 12176847"/>
              <a:gd name="connsiteY160" fmla="*/ 0 h 3428999"/>
              <a:gd name="connsiteX161" fmla="*/ 205951 w 12176847"/>
              <a:gd name="connsiteY161" fmla="*/ 0 h 3428999"/>
              <a:gd name="connsiteX162" fmla="*/ 205951 w 12176847"/>
              <a:gd name="connsiteY162" fmla="*/ 2416461 h 3428999"/>
              <a:gd name="connsiteX163" fmla="*/ 0 w 12176847"/>
              <a:gd name="connsiteY163" fmla="*/ 2416461 h 3428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</a:cxnLst>
            <a:rect l="l" t="t" r="r" b="b"/>
            <a:pathLst>
              <a:path w="12176847" h="3428999">
                <a:moveTo>
                  <a:pt x="11970896" y="0"/>
                </a:moveTo>
                <a:lnTo>
                  <a:pt x="12176847" y="0"/>
                </a:lnTo>
                <a:lnTo>
                  <a:pt x="12176847" y="2732853"/>
                </a:lnTo>
                <a:lnTo>
                  <a:pt x="11970896" y="2732853"/>
                </a:lnTo>
                <a:close/>
                <a:moveTo>
                  <a:pt x="11674842" y="0"/>
                </a:moveTo>
                <a:lnTo>
                  <a:pt x="11880793" y="0"/>
                </a:lnTo>
                <a:lnTo>
                  <a:pt x="11880793" y="2571191"/>
                </a:lnTo>
                <a:lnTo>
                  <a:pt x="11674842" y="2571191"/>
                </a:lnTo>
                <a:close/>
                <a:moveTo>
                  <a:pt x="11378787" y="0"/>
                </a:moveTo>
                <a:lnTo>
                  <a:pt x="11584738" y="0"/>
                </a:lnTo>
                <a:lnTo>
                  <a:pt x="11584738" y="2818775"/>
                </a:lnTo>
                <a:lnTo>
                  <a:pt x="11378787" y="2818775"/>
                </a:lnTo>
                <a:close/>
                <a:moveTo>
                  <a:pt x="11082733" y="0"/>
                </a:moveTo>
                <a:lnTo>
                  <a:pt x="11288684" y="0"/>
                </a:lnTo>
                <a:lnTo>
                  <a:pt x="11288684" y="2206797"/>
                </a:lnTo>
                <a:lnTo>
                  <a:pt x="11082733" y="2206797"/>
                </a:lnTo>
                <a:close/>
                <a:moveTo>
                  <a:pt x="10786679" y="0"/>
                </a:moveTo>
                <a:lnTo>
                  <a:pt x="10992629" y="0"/>
                </a:lnTo>
                <a:lnTo>
                  <a:pt x="10992629" y="2920999"/>
                </a:lnTo>
                <a:lnTo>
                  <a:pt x="10786679" y="2920999"/>
                </a:lnTo>
                <a:close/>
                <a:moveTo>
                  <a:pt x="10490624" y="0"/>
                </a:moveTo>
                <a:lnTo>
                  <a:pt x="10696575" y="0"/>
                </a:lnTo>
                <a:lnTo>
                  <a:pt x="10696575" y="2315775"/>
                </a:lnTo>
                <a:lnTo>
                  <a:pt x="10490624" y="2315775"/>
                </a:lnTo>
                <a:close/>
                <a:moveTo>
                  <a:pt x="10194570" y="0"/>
                </a:moveTo>
                <a:lnTo>
                  <a:pt x="10400521" y="0"/>
                </a:lnTo>
                <a:lnTo>
                  <a:pt x="10400521" y="2131875"/>
                </a:lnTo>
                <a:lnTo>
                  <a:pt x="10194570" y="2131875"/>
                </a:lnTo>
                <a:close/>
                <a:moveTo>
                  <a:pt x="9898515" y="0"/>
                </a:moveTo>
                <a:lnTo>
                  <a:pt x="10104466" y="0"/>
                </a:lnTo>
                <a:lnTo>
                  <a:pt x="10104466" y="2580386"/>
                </a:lnTo>
                <a:lnTo>
                  <a:pt x="9898515" y="2580386"/>
                </a:lnTo>
                <a:close/>
                <a:moveTo>
                  <a:pt x="9602461" y="0"/>
                </a:moveTo>
                <a:lnTo>
                  <a:pt x="9808412" y="0"/>
                </a:lnTo>
                <a:lnTo>
                  <a:pt x="9808412" y="2315775"/>
                </a:lnTo>
                <a:lnTo>
                  <a:pt x="9602461" y="2315775"/>
                </a:lnTo>
                <a:close/>
                <a:moveTo>
                  <a:pt x="9254919" y="0"/>
                </a:moveTo>
                <a:lnTo>
                  <a:pt x="9460870" y="0"/>
                </a:lnTo>
                <a:lnTo>
                  <a:pt x="9460870" y="2494640"/>
                </a:lnTo>
                <a:lnTo>
                  <a:pt x="9254919" y="2494640"/>
                </a:lnTo>
                <a:close/>
                <a:moveTo>
                  <a:pt x="8958864" y="0"/>
                </a:moveTo>
                <a:lnTo>
                  <a:pt x="9164815" y="0"/>
                </a:lnTo>
                <a:lnTo>
                  <a:pt x="9164815" y="2718518"/>
                </a:lnTo>
                <a:lnTo>
                  <a:pt x="8958864" y="2718518"/>
                </a:lnTo>
                <a:close/>
                <a:moveTo>
                  <a:pt x="8662810" y="0"/>
                </a:moveTo>
                <a:lnTo>
                  <a:pt x="8868761" y="0"/>
                </a:lnTo>
                <a:lnTo>
                  <a:pt x="8868761" y="2350719"/>
                </a:lnTo>
                <a:lnTo>
                  <a:pt x="8662810" y="2350719"/>
                </a:lnTo>
                <a:close/>
                <a:moveTo>
                  <a:pt x="8366756" y="0"/>
                </a:moveTo>
                <a:lnTo>
                  <a:pt x="8572706" y="0"/>
                </a:lnTo>
                <a:lnTo>
                  <a:pt x="8572706" y="2866438"/>
                </a:lnTo>
                <a:lnTo>
                  <a:pt x="8366756" y="2866438"/>
                </a:lnTo>
                <a:close/>
                <a:moveTo>
                  <a:pt x="8057829" y="0"/>
                </a:moveTo>
                <a:lnTo>
                  <a:pt x="8263780" y="0"/>
                </a:lnTo>
                <a:lnTo>
                  <a:pt x="8263780" y="2566601"/>
                </a:lnTo>
                <a:lnTo>
                  <a:pt x="8057829" y="2566601"/>
                </a:lnTo>
                <a:close/>
                <a:moveTo>
                  <a:pt x="7761775" y="0"/>
                </a:moveTo>
                <a:lnTo>
                  <a:pt x="7967726" y="0"/>
                </a:lnTo>
                <a:lnTo>
                  <a:pt x="7967726" y="2718518"/>
                </a:lnTo>
                <a:lnTo>
                  <a:pt x="7761775" y="2718518"/>
                </a:lnTo>
                <a:close/>
                <a:moveTo>
                  <a:pt x="7465720" y="0"/>
                </a:moveTo>
                <a:lnTo>
                  <a:pt x="7671671" y="0"/>
                </a:lnTo>
                <a:lnTo>
                  <a:pt x="7671671" y="2350719"/>
                </a:lnTo>
                <a:lnTo>
                  <a:pt x="7465720" y="2350719"/>
                </a:lnTo>
                <a:close/>
                <a:moveTo>
                  <a:pt x="7169666" y="0"/>
                </a:moveTo>
                <a:lnTo>
                  <a:pt x="7375617" y="0"/>
                </a:lnTo>
                <a:lnTo>
                  <a:pt x="7375617" y="3208132"/>
                </a:lnTo>
                <a:lnTo>
                  <a:pt x="7169666" y="3208132"/>
                </a:lnTo>
                <a:close/>
                <a:moveTo>
                  <a:pt x="6873612" y="0"/>
                </a:moveTo>
                <a:lnTo>
                  <a:pt x="7079563" y="0"/>
                </a:lnTo>
                <a:lnTo>
                  <a:pt x="7079563" y="3018355"/>
                </a:lnTo>
                <a:lnTo>
                  <a:pt x="6873612" y="3018355"/>
                </a:lnTo>
                <a:close/>
                <a:moveTo>
                  <a:pt x="6577558" y="0"/>
                </a:moveTo>
                <a:lnTo>
                  <a:pt x="6783508" y="0"/>
                </a:lnTo>
                <a:lnTo>
                  <a:pt x="6783508" y="3308997"/>
                </a:lnTo>
                <a:lnTo>
                  <a:pt x="6577558" y="3308997"/>
                </a:lnTo>
                <a:close/>
                <a:moveTo>
                  <a:pt x="6281503" y="0"/>
                </a:moveTo>
                <a:lnTo>
                  <a:pt x="6487454" y="0"/>
                </a:lnTo>
                <a:lnTo>
                  <a:pt x="6487454" y="2590588"/>
                </a:lnTo>
                <a:lnTo>
                  <a:pt x="6281503" y="2590588"/>
                </a:lnTo>
                <a:close/>
                <a:moveTo>
                  <a:pt x="5985449" y="0"/>
                </a:moveTo>
                <a:lnTo>
                  <a:pt x="6191400" y="0"/>
                </a:lnTo>
                <a:lnTo>
                  <a:pt x="6191400" y="3428999"/>
                </a:lnTo>
                <a:lnTo>
                  <a:pt x="5985449" y="3428999"/>
                </a:lnTo>
                <a:close/>
                <a:moveTo>
                  <a:pt x="5689394" y="0"/>
                </a:moveTo>
                <a:lnTo>
                  <a:pt x="5895345" y="0"/>
                </a:lnTo>
                <a:lnTo>
                  <a:pt x="5895345" y="2718518"/>
                </a:lnTo>
                <a:lnTo>
                  <a:pt x="5689394" y="2718518"/>
                </a:lnTo>
                <a:close/>
                <a:moveTo>
                  <a:pt x="5393340" y="0"/>
                </a:moveTo>
                <a:lnTo>
                  <a:pt x="5599291" y="0"/>
                </a:lnTo>
                <a:lnTo>
                  <a:pt x="5599291" y="2502636"/>
                </a:lnTo>
                <a:lnTo>
                  <a:pt x="5393340" y="2502636"/>
                </a:lnTo>
                <a:close/>
                <a:moveTo>
                  <a:pt x="5097286" y="0"/>
                </a:moveTo>
                <a:lnTo>
                  <a:pt x="5303236" y="0"/>
                </a:lnTo>
                <a:lnTo>
                  <a:pt x="5303236" y="3029149"/>
                </a:lnTo>
                <a:lnTo>
                  <a:pt x="5097286" y="3029149"/>
                </a:lnTo>
                <a:close/>
                <a:moveTo>
                  <a:pt x="4801231" y="0"/>
                </a:moveTo>
                <a:lnTo>
                  <a:pt x="5007182" y="0"/>
                </a:lnTo>
                <a:lnTo>
                  <a:pt x="5007182" y="2718518"/>
                </a:lnTo>
                <a:lnTo>
                  <a:pt x="4801231" y="2718518"/>
                </a:lnTo>
                <a:close/>
                <a:moveTo>
                  <a:pt x="4453689" y="0"/>
                </a:moveTo>
                <a:lnTo>
                  <a:pt x="4659640" y="0"/>
                </a:lnTo>
                <a:lnTo>
                  <a:pt x="4659640" y="2217458"/>
                </a:lnTo>
                <a:lnTo>
                  <a:pt x="4453689" y="2217458"/>
                </a:lnTo>
                <a:close/>
                <a:moveTo>
                  <a:pt x="4157634" y="0"/>
                </a:moveTo>
                <a:lnTo>
                  <a:pt x="4363585" y="0"/>
                </a:lnTo>
                <a:lnTo>
                  <a:pt x="4363585" y="2416461"/>
                </a:lnTo>
                <a:lnTo>
                  <a:pt x="4157634" y="2416461"/>
                </a:lnTo>
                <a:close/>
                <a:moveTo>
                  <a:pt x="3861580" y="0"/>
                </a:moveTo>
                <a:lnTo>
                  <a:pt x="4067531" y="0"/>
                </a:lnTo>
                <a:lnTo>
                  <a:pt x="4067531" y="2089528"/>
                </a:lnTo>
                <a:lnTo>
                  <a:pt x="3861580" y="2089528"/>
                </a:lnTo>
                <a:close/>
                <a:moveTo>
                  <a:pt x="3565525" y="0"/>
                </a:moveTo>
                <a:lnTo>
                  <a:pt x="3771476" y="0"/>
                </a:lnTo>
                <a:lnTo>
                  <a:pt x="3771476" y="2547945"/>
                </a:lnTo>
                <a:lnTo>
                  <a:pt x="3565525" y="2547945"/>
                </a:lnTo>
                <a:close/>
                <a:moveTo>
                  <a:pt x="3256599" y="0"/>
                </a:moveTo>
                <a:lnTo>
                  <a:pt x="3462550" y="0"/>
                </a:lnTo>
                <a:lnTo>
                  <a:pt x="3462550" y="2281423"/>
                </a:lnTo>
                <a:lnTo>
                  <a:pt x="3256599" y="2281423"/>
                </a:lnTo>
                <a:close/>
                <a:moveTo>
                  <a:pt x="2960545" y="0"/>
                </a:moveTo>
                <a:lnTo>
                  <a:pt x="3166496" y="0"/>
                </a:lnTo>
                <a:lnTo>
                  <a:pt x="3166496" y="2416461"/>
                </a:lnTo>
                <a:lnTo>
                  <a:pt x="2960545" y="2416461"/>
                </a:lnTo>
                <a:close/>
                <a:moveTo>
                  <a:pt x="2664490" y="0"/>
                </a:moveTo>
                <a:lnTo>
                  <a:pt x="2870441" y="0"/>
                </a:lnTo>
                <a:lnTo>
                  <a:pt x="2870441" y="2089528"/>
                </a:lnTo>
                <a:lnTo>
                  <a:pt x="2664490" y="2089528"/>
                </a:lnTo>
                <a:close/>
                <a:moveTo>
                  <a:pt x="2368436" y="0"/>
                </a:moveTo>
                <a:lnTo>
                  <a:pt x="2574387" y="0"/>
                </a:lnTo>
                <a:lnTo>
                  <a:pt x="2574387" y="2851673"/>
                </a:lnTo>
                <a:lnTo>
                  <a:pt x="2368436" y="2851673"/>
                </a:lnTo>
                <a:close/>
                <a:moveTo>
                  <a:pt x="2072381" y="0"/>
                </a:moveTo>
                <a:lnTo>
                  <a:pt x="2278332" y="0"/>
                </a:lnTo>
                <a:lnTo>
                  <a:pt x="2278332" y="2682982"/>
                </a:lnTo>
                <a:lnTo>
                  <a:pt x="2072381" y="2682982"/>
                </a:lnTo>
                <a:close/>
                <a:moveTo>
                  <a:pt x="1776327" y="0"/>
                </a:moveTo>
                <a:lnTo>
                  <a:pt x="1982278" y="0"/>
                </a:lnTo>
                <a:lnTo>
                  <a:pt x="1982278" y="2941330"/>
                </a:lnTo>
                <a:lnTo>
                  <a:pt x="1776327" y="2941330"/>
                </a:lnTo>
                <a:close/>
                <a:moveTo>
                  <a:pt x="1480273" y="0"/>
                </a:moveTo>
                <a:lnTo>
                  <a:pt x="1686223" y="0"/>
                </a:lnTo>
                <a:lnTo>
                  <a:pt x="1686223" y="2302745"/>
                </a:lnTo>
                <a:lnTo>
                  <a:pt x="1480273" y="2302745"/>
                </a:lnTo>
                <a:close/>
                <a:moveTo>
                  <a:pt x="1184218" y="0"/>
                </a:moveTo>
                <a:lnTo>
                  <a:pt x="1390169" y="0"/>
                </a:lnTo>
                <a:lnTo>
                  <a:pt x="1390169" y="3047999"/>
                </a:lnTo>
                <a:lnTo>
                  <a:pt x="1184218" y="3047999"/>
                </a:lnTo>
                <a:close/>
                <a:moveTo>
                  <a:pt x="888164" y="0"/>
                </a:moveTo>
                <a:lnTo>
                  <a:pt x="1094114" y="0"/>
                </a:lnTo>
                <a:lnTo>
                  <a:pt x="1094114" y="2416461"/>
                </a:lnTo>
                <a:lnTo>
                  <a:pt x="888164" y="2416461"/>
                </a:lnTo>
                <a:close/>
                <a:moveTo>
                  <a:pt x="592109" y="0"/>
                </a:moveTo>
                <a:lnTo>
                  <a:pt x="798060" y="0"/>
                </a:lnTo>
                <a:lnTo>
                  <a:pt x="798060" y="2224565"/>
                </a:lnTo>
                <a:lnTo>
                  <a:pt x="592109" y="2224565"/>
                </a:lnTo>
                <a:close/>
                <a:moveTo>
                  <a:pt x="296055" y="0"/>
                </a:moveTo>
                <a:lnTo>
                  <a:pt x="502005" y="0"/>
                </a:lnTo>
                <a:lnTo>
                  <a:pt x="502005" y="2692577"/>
                </a:lnTo>
                <a:lnTo>
                  <a:pt x="296055" y="2692577"/>
                </a:lnTo>
                <a:close/>
                <a:moveTo>
                  <a:pt x="0" y="0"/>
                </a:moveTo>
                <a:lnTo>
                  <a:pt x="205951" y="0"/>
                </a:lnTo>
                <a:lnTo>
                  <a:pt x="205951" y="2416461"/>
                </a:lnTo>
                <a:lnTo>
                  <a:pt x="0" y="241646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8808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0EB0B1D6-C33F-4F44-86A1-8148E26477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8764" y="433363"/>
            <a:ext cx="11194472" cy="5991275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02133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939F880E-63FB-46C0-AB34-C4A1AAEBB0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58925" y="0"/>
            <a:ext cx="3889375" cy="3175000"/>
          </a:xfrm>
          <a:custGeom>
            <a:avLst/>
            <a:gdLst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76 w 4796578"/>
              <a:gd name="connsiteY4" fmla="*/ 3703720 h 5951620"/>
              <a:gd name="connsiteX5" fmla="*/ 4795728 w 4796578"/>
              <a:gd name="connsiteY5" fmla="*/ 3804561 h 5951620"/>
              <a:gd name="connsiteX6" fmla="*/ 4794701 w 4796578"/>
              <a:gd name="connsiteY6" fmla="*/ 5951620 h 5951620"/>
              <a:gd name="connsiteX7" fmla="*/ 12902 w 4796578"/>
              <a:gd name="connsiteY7" fmla="*/ 4528619 h 5951620"/>
              <a:gd name="connsiteX8" fmla="*/ 8647 w 4796578"/>
              <a:gd name="connsiteY8" fmla="*/ 3703720 h 5951620"/>
              <a:gd name="connsiteX9" fmla="*/ 0 w 4796578"/>
              <a:gd name="connsiteY9" fmla="*/ 3703720 h 5951620"/>
              <a:gd name="connsiteX10" fmla="*/ 0 w 4796578"/>
              <a:gd name="connsiteY10" fmla="*/ 202732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28 w 4796578"/>
              <a:gd name="connsiteY4" fmla="*/ 3804561 h 5951620"/>
              <a:gd name="connsiteX5" fmla="*/ 4794701 w 4796578"/>
              <a:gd name="connsiteY5" fmla="*/ 5951620 h 5951620"/>
              <a:gd name="connsiteX6" fmla="*/ 12902 w 4796578"/>
              <a:gd name="connsiteY6" fmla="*/ 4528619 h 5951620"/>
              <a:gd name="connsiteX7" fmla="*/ 8647 w 4796578"/>
              <a:gd name="connsiteY7" fmla="*/ 3703720 h 5951620"/>
              <a:gd name="connsiteX8" fmla="*/ 0 w 4796578"/>
              <a:gd name="connsiteY8" fmla="*/ 3703720 h 5951620"/>
              <a:gd name="connsiteX9" fmla="*/ 0 w 4796578"/>
              <a:gd name="connsiteY9" fmla="*/ 2027320 h 5951620"/>
              <a:gd name="connsiteX10" fmla="*/ 0 w 4796578"/>
              <a:gd name="connsiteY10" fmla="*/ 0 h 5951620"/>
              <a:gd name="connsiteX0" fmla="*/ 0 w 5149464"/>
              <a:gd name="connsiteY0" fmla="*/ 0 h 5951620"/>
              <a:gd name="connsiteX1" fmla="*/ 4796578 w 5149464"/>
              <a:gd name="connsiteY1" fmla="*/ 0 h 5951620"/>
              <a:gd name="connsiteX2" fmla="*/ 4796578 w 5149464"/>
              <a:gd name="connsiteY2" fmla="*/ 2027320 h 5951620"/>
              <a:gd name="connsiteX3" fmla="*/ 4796578 w 5149464"/>
              <a:gd name="connsiteY3" fmla="*/ 3703720 h 5951620"/>
              <a:gd name="connsiteX4" fmla="*/ 4794701 w 5149464"/>
              <a:gd name="connsiteY4" fmla="*/ 5951620 h 5951620"/>
              <a:gd name="connsiteX5" fmla="*/ 12902 w 5149464"/>
              <a:gd name="connsiteY5" fmla="*/ 4528619 h 5951620"/>
              <a:gd name="connsiteX6" fmla="*/ 8647 w 5149464"/>
              <a:gd name="connsiteY6" fmla="*/ 3703720 h 5951620"/>
              <a:gd name="connsiteX7" fmla="*/ 0 w 5149464"/>
              <a:gd name="connsiteY7" fmla="*/ 3703720 h 5951620"/>
              <a:gd name="connsiteX8" fmla="*/ 0 w 5149464"/>
              <a:gd name="connsiteY8" fmla="*/ 2027320 h 5951620"/>
              <a:gd name="connsiteX9" fmla="*/ 0 w 5149464"/>
              <a:gd name="connsiteY9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4701 w 4796578"/>
              <a:gd name="connsiteY3" fmla="*/ 5951620 h 5951620"/>
              <a:gd name="connsiteX4" fmla="*/ 12902 w 4796578"/>
              <a:gd name="connsiteY4" fmla="*/ 4528619 h 5951620"/>
              <a:gd name="connsiteX5" fmla="*/ 8647 w 4796578"/>
              <a:gd name="connsiteY5" fmla="*/ 3703720 h 5951620"/>
              <a:gd name="connsiteX6" fmla="*/ 0 w 4796578"/>
              <a:gd name="connsiteY6" fmla="*/ 3703720 h 5951620"/>
              <a:gd name="connsiteX7" fmla="*/ 0 w 4796578"/>
              <a:gd name="connsiteY7" fmla="*/ 2027320 h 5951620"/>
              <a:gd name="connsiteX8" fmla="*/ 0 w 4796578"/>
              <a:gd name="connsiteY8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2027320 h 5951620"/>
              <a:gd name="connsiteX7" fmla="*/ 0 w 4796578"/>
              <a:gd name="connsiteY7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0 h 5951620"/>
              <a:gd name="connsiteX0" fmla="*/ 592231 w 5388809"/>
              <a:gd name="connsiteY0" fmla="*/ 0 h 5951620"/>
              <a:gd name="connsiteX1" fmla="*/ 5388809 w 5388809"/>
              <a:gd name="connsiteY1" fmla="*/ 0 h 5951620"/>
              <a:gd name="connsiteX2" fmla="*/ 5386932 w 5388809"/>
              <a:gd name="connsiteY2" fmla="*/ 5951620 h 5951620"/>
              <a:gd name="connsiteX3" fmla="*/ 605133 w 5388809"/>
              <a:gd name="connsiteY3" fmla="*/ 4528619 h 5951620"/>
              <a:gd name="connsiteX4" fmla="*/ 592231 w 5388809"/>
              <a:gd name="connsiteY4" fmla="*/ 0 h 5951620"/>
              <a:gd name="connsiteX0" fmla="*/ 344185 w 5140763"/>
              <a:gd name="connsiteY0" fmla="*/ 0 h 5951620"/>
              <a:gd name="connsiteX1" fmla="*/ 5140763 w 5140763"/>
              <a:gd name="connsiteY1" fmla="*/ 0 h 5951620"/>
              <a:gd name="connsiteX2" fmla="*/ 5138886 w 5140763"/>
              <a:gd name="connsiteY2" fmla="*/ 5951620 h 5951620"/>
              <a:gd name="connsiteX3" fmla="*/ 357087 w 5140763"/>
              <a:gd name="connsiteY3" fmla="*/ 4528619 h 5951620"/>
              <a:gd name="connsiteX4" fmla="*/ 344185 w 5140763"/>
              <a:gd name="connsiteY4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0 w 4796578"/>
              <a:gd name="connsiteY4" fmla="*/ 0 h 595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96578" h="5951620">
                <a:moveTo>
                  <a:pt x="0" y="0"/>
                </a:moveTo>
                <a:lnTo>
                  <a:pt x="4796578" y="0"/>
                </a:lnTo>
                <a:cubicBezTo>
                  <a:pt x="4795952" y="1983873"/>
                  <a:pt x="4795327" y="3967747"/>
                  <a:pt x="4794701" y="5951620"/>
                </a:cubicBezTo>
                <a:lnTo>
                  <a:pt x="12902" y="4528619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A188FE75-25D3-477A-8485-BC21AE3ACE8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558925" y="3683000"/>
            <a:ext cx="3889375" cy="3175000"/>
          </a:xfrm>
          <a:custGeom>
            <a:avLst/>
            <a:gdLst>
              <a:gd name="connsiteX0" fmla="*/ 1522 w 3889375"/>
              <a:gd name="connsiteY0" fmla="*/ 0 h 3175000"/>
              <a:gd name="connsiteX1" fmla="*/ 3878913 w 3889375"/>
              <a:gd name="connsiteY1" fmla="*/ 759126 h 3175000"/>
              <a:gd name="connsiteX2" fmla="*/ 3889375 w 3889375"/>
              <a:gd name="connsiteY2" fmla="*/ 3175000 h 3175000"/>
              <a:gd name="connsiteX3" fmla="*/ 0 w 3889375"/>
              <a:gd name="connsiteY3" fmla="*/ 3175000 h 3175000"/>
              <a:gd name="connsiteX4" fmla="*/ 1522 w 3889375"/>
              <a:gd name="connsiteY4" fmla="*/ 0 h 317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9375" h="3175000">
                <a:moveTo>
                  <a:pt x="1522" y="0"/>
                </a:moveTo>
                <a:lnTo>
                  <a:pt x="3878913" y="759126"/>
                </a:lnTo>
                <a:lnTo>
                  <a:pt x="3889375" y="3175000"/>
                </a:lnTo>
                <a:lnTo>
                  <a:pt x="0" y="3175000"/>
                </a:lnTo>
                <a:cubicBezTo>
                  <a:pt x="507" y="2116667"/>
                  <a:pt x="1014" y="1058333"/>
                  <a:pt x="152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22700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8">
            <a:extLst>
              <a:ext uri="{FF2B5EF4-FFF2-40B4-BE49-F238E27FC236}">
                <a16:creationId xmlns:a16="http://schemas.microsoft.com/office/drawing/2014/main" id="{D8CC448D-2BE0-484B-877D-77E9461BEE5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096001" y="3101924"/>
            <a:ext cx="5038017" cy="2998209"/>
          </a:xfrm>
          <a:custGeom>
            <a:avLst/>
            <a:gdLst>
              <a:gd name="connsiteX0" fmla="*/ 0 w 6096001"/>
              <a:gd name="connsiteY0" fmla="*/ 0 h 3627833"/>
              <a:gd name="connsiteX1" fmla="*/ 6096001 w 6096001"/>
              <a:gd name="connsiteY1" fmla="*/ 1420 h 3627833"/>
              <a:gd name="connsiteX2" fmla="*/ 4638479 w 6096001"/>
              <a:gd name="connsiteY2" fmla="*/ 3618075 h 3627833"/>
              <a:gd name="connsiteX3" fmla="*/ 0 w 6096001"/>
              <a:gd name="connsiteY3" fmla="*/ 3627833 h 362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1" h="3627833">
                <a:moveTo>
                  <a:pt x="0" y="0"/>
                </a:moveTo>
                <a:cubicBezTo>
                  <a:pt x="2032001" y="473"/>
                  <a:pt x="4064001" y="946"/>
                  <a:pt x="6096001" y="1420"/>
                </a:cubicBezTo>
                <a:lnTo>
                  <a:pt x="4638479" y="3618075"/>
                </a:lnTo>
                <a:lnTo>
                  <a:pt x="0" y="36278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79BDC9A2-2E67-4E8F-99D9-34B0CA4E5EC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57982" y="801411"/>
            <a:ext cx="5038018" cy="2998208"/>
          </a:xfrm>
          <a:custGeom>
            <a:avLst/>
            <a:gdLst>
              <a:gd name="connsiteX0" fmla="*/ 6096002 w 6096002"/>
              <a:gd name="connsiteY0" fmla="*/ 0 h 3627832"/>
              <a:gd name="connsiteX1" fmla="*/ 6096002 w 6096002"/>
              <a:gd name="connsiteY1" fmla="*/ 3627832 h 3627832"/>
              <a:gd name="connsiteX2" fmla="*/ 0 w 6096002"/>
              <a:gd name="connsiteY2" fmla="*/ 3626412 h 3627832"/>
              <a:gd name="connsiteX3" fmla="*/ 1457522 w 6096002"/>
              <a:gd name="connsiteY3" fmla="*/ 9758 h 362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2" h="3627832">
                <a:moveTo>
                  <a:pt x="6096002" y="0"/>
                </a:moveTo>
                <a:lnTo>
                  <a:pt x="6096002" y="3627832"/>
                </a:lnTo>
                <a:cubicBezTo>
                  <a:pt x="4064002" y="3627359"/>
                  <a:pt x="2032000" y="3626886"/>
                  <a:pt x="0" y="3626412"/>
                </a:cubicBezTo>
                <a:lnTo>
                  <a:pt x="1457522" y="975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689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8">
            <a:extLst>
              <a:ext uri="{FF2B5EF4-FFF2-40B4-BE49-F238E27FC236}">
                <a16:creationId xmlns:a16="http://schemas.microsoft.com/office/drawing/2014/main" id="{D8CC448D-2BE0-484B-877D-77E9461BEE5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347672" y="667650"/>
            <a:ext cx="4534669" cy="2698658"/>
          </a:xfrm>
          <a:custGeom>
            <a:avLst/>
            <a:gdLst>
              <a:gd name="connsiteX0" fmla="*/ 0 w 6096001"/>
              <a:gd name="connsiteY0" fmla="*/ 0 h 3627833"/>
              <a:gd name="connsiteX1" fmla="*/ 6096001 w 6096001"/>
              <a:gd name="connsiteY1" fmla="*/ 1420 h 3627833"/>
              <a:gd name="connsiteX2" fmla="*/ 4638479 w 6096001"/>
              <a:gd name="connsiteY2" fmla="*/ 3618075 h 3627833"/>
              <a:gd name="connsiteX3" fmla="*/ 0 w 6096001"/>
              <a:gd name="connsiteY3" fmla="*/ 3627833 h 362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1" h="3627833">
                <a:moveTo>
                  <a:pt x="0" y="0"/>
                </a:moveTo>
                <a:cubicBezTo>
                  <a:pt x="2032001" y="473"/>
                  <a:pt x="4064001" y="946"/>
                  <a:pt x="6096001" y="1420"/>
                </a:cubicBezTo>
                <a:lnTo>
                  <a:pt x="4638479" y="3618075"/>
                </a:lnTo>
                <a:lnTo>
                  <a:pt x="0" y="36278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E9439244-23E9-46B8-9B7D-6B45151A1B01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 flipH="1">
            <a:off x="1309656" y="667650"/>
            <a:ext cx="4534669" cy="2698658"/>
          </a:xfrm>
          <a:custGeom>
            <a:avLst/>
            <a:gdLst>
              <a:gd name="connsiteX0" fmla="*/ 0 w 6096001"/>
              <a:gd name="connsiteY0" fmla="*/ 0 h 3627833"/>
              <a:gd name="connsiteX1" fmla="*/ 6096001 w 6096001"/>
              <a:gd name="connsiteY1" fmla="*/ 1420 h 3627833"/>
              <a:gd name="connsiteX2" fmla="*/ 4638479 w 6096001"/>
              <a:gd name="connsiteY2" fmla="*/ 3618075 h 3627833"/>
              <a:gd name="connsiteX3" fmla="*/ 0 w 6096001"/>
              <a:gd name="connsiteY3" fmla="*/ 3627833 h 362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1" h="3627833">
                <a:moveTo>
                  <a:pt x="0" y="0"/>
                </a:moveTo>
                <a:cubicBezTo>
                  <a:pt x="2032001" y="473"/>
                  <a:pt x="4064001" y="946"/>
                  <a:pt x="6096001" y="1420"/>
                </a:cubicBezTo>
                <a:lnTo>
                  <a:pt x="4638479" y="3618075"/>
                </a:lnTo>
                <a:lnTo>
                  <a:pt x="0" y="36278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13" name="그림 개체 틀 12">
            <a:extLst>
              <a:ext uri="{FF2B5EF4-FFF2-40B4-BE49-F238E27FC236}">
                <a16:creationId xmlns:a16="http://schemas.microsoft.com/office/drawing/2014/main" id="{5664774D-2F13-4528-9006-87966597270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309654" y="3665860"/>
            <a:ext cx="4534670" cy="2698657"/>
          </a:xfrm>
          <a:custGeom>
            <a:avLst/>
            <a:gdLst>
              <a:gd name="connsiteX0" fmla="*/ 5038018 w 5038018"/>
              <a:gd name="connsiteY0" fmla="*/ 0 h 2998208"/>
              <a:gd name="connsiteX1" fmla="*/ 5038018 w 5038018"/>
              <a:gd name="connsiteY1" fmla="*/ 2998208 h 2998208"/>
              <a:gd name="connsiteX2" fmla="*/ 0 w 5038018"/>
              <a:gd name="connsiteY2" fmla="*/ 2997035 h 2998208"/>
              <a:gd name="connsiteX3" fmla="*/ 1204563 w 5038018"/>
              <a:gd name="connsiteY3" fmla="*/ 8064 h 2998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018" h="2998208">
                <a:moveTo>
                  <a:pt x="5038018" y="0"/>
                </a:moveTo>
                <a:lnTo>
                  <a:pt x="5038018" y="2998208"/>
                </a:lnTo>
                <a:cubicBezTo>
                  <a:pt x="3358679" y="2997817"/>
                  <a:pt x="1679339" y="2997426"/>
                  <a:pt x="0" y="2997035"/>
                </a:cubicBezTo>
                <a:lnTo>
                  <a:pt x="1204563" y="80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048F26C4-5103-4E3D-BC8C-5F254E259AB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347671" y="3665861"/>
            <a:ext cx="4534670" cy="2698657"/>
          </a:xfrm>
          <a:custGeom>
            <a:avLst/>
            <a:gdLst>
              <a:gd name="connsiteX0" fmla="*/ 0 w 5038018"/>
              <a:gd name="connsiteY0" fmla="*/ 0 h 2998208"/>
              <a:gd name="connsiteX1" fmla="*/ 3833455 w 5038018"/>
              <a:gd name="connsiteY1" fmla="*/ 8064 h 2998208"/>
              <a:gd name="connsiteX2" fmla="*/ 5038018 w 5038018"/>
              <a:gd name="connsiteY2" fmla="*/ 2997035 h 2998208"/>
              <a:gd name="connsiteX3" fmla="*/ 0 w 5038018"/>
              <a:gd name="connsiteY3" fmla="*/ 2998208 h 2998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018" h="2998208">
                <a:moveTo>
                  <a:pt x="0" y="0"/>
                </a:moveTo>
                <a:lnTo>
                  <a:pt x="3833455" y="8064"/>
                </a:lnTo>
                <a:lnTo>
                  <a:pt x="5038018" y="2997035"/>
                </a:lnTo>
                <a:cubicBezTo>
                  <a:pt x="3358679" y="2997426"/>
                  <a:pt x="1679339" y="2997817"/>
                  <a:pt x="0" y="2998208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73199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4">
            <a:extLst>
              <a:ext uri="{FF2B5EF4-FFF2-40B4-BE49-F238E27FC236}">
                <a16:creationId xmlns:a16="http://schemas.microsoft.com/office/drawing/2014/main" id="{CFBF2F2D-24B1-48B0-8DC5-44362B890FAE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4338982" y="2"/>
            <a:ext cx="3514037" cy="6857998"/>
          </a:xfrm>
          <a:custGeom>
            <a:avLst/>
            <a:gdLst>
              <a:gd name="connsiteX0" fmla="*/ 3308086 w 3514037"/>
              <a:gd name="connsiteY0" fmla="*/ 0 h 6857998"/>
              <a:gd name="connsiteX1" fmla="*/ 3514037 w 3514037"/>
              <a:gd name="connsiteY1" fmla="*/ 0 h 6857998"/>
              <a:gd name="connsiteX2" fmla="*/ 3514037 w 3514037"/>
              <a:gd name="connsiteY2" fmla="*/ 5437036 h 6857998"/>
              <a:gd name="connsiteX3" fmla="*/ 3308086 w 3514037"/>
              <a:gd name="connsiteY3" fmla="*/ 5437036 h 6857998"/>
              <a:gd name="connsiteX4" fmla="*/ 3012031 w 3514037"/>
              <a:gd name="connsiteY4" fmla="*/ 0 h 6857998"/>
              <a:gd name="connsiteX5" fmla="*/ 3217982 w 3514037"/>
              <a:gd name="connsiteY5" fmla="*/ 0 h 6857998"/>
              <a:gd name="connsiteX6" fmla="*/ 3217982 w 3514037"/>
              <a:gd name="connsiteY6" fmla="*/ 4701438 h 6857998"/>
              <a:gd name="connsiteX7" fmla="*/ 3012031 w 3514037"/>
              <a:gd name="connsiteY7" fmla="*/ 4701438 h 6857998"/>
              <a:gd name="connsiteX8" fmla="*/ 2715977 w 3514037"/>
              <a:gd name="connsiteY8" fmla="*/ 0 h 6857998"/>
              <a:gd name="connsiteX9" fmla="*/ 2921928 w 3514037"/>
              <a:gd name="connsiteY9" fmla="*/ 0 h 6857998"/>
              <a:gd name="connsiteX10" fmla="*/ 2921928 w 3514037"/>
              <a:gd name="connsiteY10" fmla="*/ 6416264 h 6857998"/>
              <a:gd name="connsiteX11" fmla="*/ 2715977 w 3514037"/>
              <a:gd name="connsiteY11" fmla="*/ 6416264 h 6857998"/>
              <a:gd name="connsiteX12" fmla="*/ 2419923 w 3514037"/>
              <a:gd name="connsiteY12" fmla="*/ 0 h 6857998"/>
              <a:gd name="connsiteX13" fmla="*/ 2625874 w 3514037"/>
              <a:gd name="connsiteY13" fmla="*/ 0 h 6857998"/>
              <a:gd name="connsiteX14" fmla="*/ 2625874 w 3514037"/>
              <a:gd name="connsiteY14" fmla="*/ 6036710 h 6857998"/>
              <a:gd name="connsiteX15" fmla="*/ 2419923 w 3514037"/>
              <a:gd name="connsiteY15" fmla="*/ 6036710 h 6857998"/>
              <a:gd name="connsiteX16" fmla="*/ 2123869 w 3514037"/>
              <a:gd name="connsiteY16" fmla="*/ 0 h 6857998"/>
              <a:gd name="connsiteX17" fmla="*/ 2329819 w 3514037"/>
              <a:gd name="connsiteY17" fmla="*/ 0 h 6857998"/>
              <a:gd name="connsiteX18" fmla="*/ 2329819 w 3514037"/>
              <a:gd name="connsiteY18" fmla="*/ 6617994 h 6857998"/>
              <a:gd name="connsiteX19" fmla="*/ 2123869 w 3514037"/>
              <a:gd name="connsiteY19" fmla="*/ 6617994 h 6857998"/>
              <a:gd name="connsiteX20" fmla="*/ 1827814 w 3514037"/>
              <a:gd name="connsiteY20" fmla="*/ 0 h 6857998"/>
              <a:gd name="connsiteX21" fmla="*/ 2033765 w 3514037"/>
              <a:gd name="connsiteY21" fmla="*/ 0 h 6857998"/>
              <a:gd name="connsiteX22" fmla="*/ 2033765 w 3514037"/>
              <a:gd name="connsiteY22" fmla="*/ 5181176 h 6857998"/>
              <a:gd name="connsiteX23" fmla="*/ 1827814 w 3514037"/>
              <a:gd name="connsiteY23" fmla="*/ 5181176 h 6857998"/>
              <a:gd name="connsiteX24" fmla="*/ 1531760 w 3514037"/>
              <a:gd name="connsiteY24" fmla="*/ 0 h 6857998"/>
              <a:gd name="connsiteX25" fmla="*/ 1737711 w 3514037"/>
              <a:gd name="connsiteY25" fmla="*/ 0 h 6857998"/>
              <a:gd name="connsiteX26" fmla="*/ 1737711 w 3514037"/>
              <a:gd name="connsiteY26" fmla="*/ 6857998 h 6857998"/>
              <a:gd name="connsiteX27" fmla="*/ 1531760 w 3514037"/>
              <a:gd name="connsiteY27" fmla="*/ 6857998 h 6857998"/>
              <a:gd name="connsiteX28" fmla="*/ 1235705 w 3514037"/>
              <a:gd name="connsiteY28" fmla="*/ 0 h 6857998"/>
              <a:gd name="connsiteX29" fmla="*/ 1441656 w 3514037"/>
              <a:gd name="connsiteY29" fmla="*/ 0 h 6857998"/>
              <a:gd name="connsiteX30" fmla="*/ 1441656 w 3514037"/>
              <a:gd name="connsiteY30" fmla="*/ 5437036 h 6857998"/>
              <a:gd name="connsiteX31" fmla="*/ 1235705 w 3514037"/>
              <a:gd name="connsiteY31" fmla="*/ 5437036 h 6857998"/>
              <a:gd name="connsiteX32" fmla="*/ 939651 w 3514037"/>
              <a:gd name="connsiteY32" fmla="*/ 0 h 6857998"/>
              <a:gd name="connsiteX33" fmla="*/ 1145603 w 3514037"/>
              <a:gd name="connsiteY33" fmla="*/ 0 h 6857998"/>
              <a:gd name="connsiteX34" fmla="*/ 1145603 w 3514037"/>
              <a:gd name="connsiteY34" fmla="*/ 5005272 h 6857998"/>
              <a:gd name="connsiteX35" fmla="*/ 939651 w 3514037"/>
              <a:gd name="connsiteY35" fmla="*/ 5005272 h 6857998"/>
              <a:gd name="connsiteX36" fmla="*/ 643597 w 3514037"/>
              <a:gd name="connsiteY36" fmla="*/ 0 h 6857998"/>
              <a:gd name="connsiteX37" fmla="*/ 849547 w 3514037"/>
              <a:gd name="connsiteY37" fmla="*/ 0 h 6857998"/>
              <a:gd name="connsiteX38" fmla="*/ 849547 w 3514037"/>
              <a:gd name="connsiteY38" fmla="*/ 6058298 h 6857998"/>
              <a:gd name="connsiteX39" fmla="*/ 643597 w 3514037"/>
              <a:gd name="connsiteY39" fmla="*/ 6058298 h 6857998"/>
              <a:gd name="connsiteX40" fmla="*/ 347542 w 3514037"/>
              <a:gd name="connsiteY40" fmla="*/ 0 h 6857998"/>
              <a:gd name="connsiteX41" fmla="*/ 553493 w 3514037"/>
              <a:gd name="connsiteY41" fmla="*/ 0 h 6857998"/>
              <a:gd name="connsiteX42" fmla="*/ 553493 w 3514037"/>
              <a:gd name="connsiteY42" fmla="*/ 5437036 h 6857998"/>
              <a:gd name="connsiteX43" fmla="*/ 347542 w 3514037"/>
              <a:gd name="connsiteY43" fmla="*/ 5437036 h 6857998"/>
              <a:gd name="connsiteX44" fmla="*/ 0 w 3514037"/>
              <a:gd name="connsiteY44" fmla="*/ 0 h 6857998"/>
              <a:gd name="connsiteX45" fmla="*/ 205951 w 3514037"/>
              <a:gd name="connsiteY45" fmla="*/ 0 h 6857998"/>
              <a:gd name="connsiteX46" fmla="*/ 205951 w 3514037"/>
              <a:gd name="connsiteY46" fmla="*/ 4434916 h 6857998"/>
              <a:gd name="connsiteX47" fmla="*/ 0 w 3514037"/>
              <a:gd name="connsiteY47" fmla="*/ 4434916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514037" h="6857998">
                <a:moveTo>
                  <a:pt x="3308086" y="0"/>
                </a:moveTo>
                <a:lnTo>
                  <a:pt x="3514037" y="0"/>
                </a:lnTo>
                <a:lnTo>
                  <a:pt x="3514037" y="5437036"/>
                </a:lnTo>
                <a:lnTo>
                  <a:pt x="3308086" y="5437036"/>
                </a:lnTo>
                <a:close/>
                <a:moveTo>
                  <a:pt x="3012031" y="0"/>
                </a:moveTo>
                <a:lnTo>
                  <a:pt x="3217982" y="0"/>
                </a:lnTo>
                <a:lnTo>
                  <a:pt x="3217982" y="4701438"/>
                </a:lnTo>
                <a:lnTo>
                  <a:pt x="3012031" y="4701438"/>
                </a:lnTo>
                <a:close/>
                <a:moveTo>
                  <a:pt x="2715977" y="0"/>
                </a:moveTo>
                <a:lnTo>
                  <a:pt x="2921928" y="0"/>
                </a:lnTo>
                <a:lnTo>
                  <a:pt x="2921928" y="6416264"/>
                </a:lnTo>
                <a:lnTo>
                  <a:pt x="2715977" y="6416264"/>
                </a:lnTo>
                <a:close/>
                <a:moveTo>
                  <a:pt x="2419923" y="0"/>
                </a:moveTo>
                <a:lnTo>
                  <a:pt x="2625874" y="0"/>
                </a:lnTo>
                <a:lnTo>
                  <a:pt x="2625874" y="6036710"/>
                </a:lnTo>
                <a:lnTo>
                  <a:pt x="2419923" y="6036710"/>
                </a:lnTo>
                <a:close/>
                <a:moveTo>
                  <a:pt x="2123869" y="0"/>
                </a:moveTo>
                <a:lnTo>
                  <a:pt x="2329819" y="0"/>
                </a:lnTo>
                <a:lnTo>
                  <a:pt x="2329819" y="6617994"/>
                </a:lnTo>
                <a:lnTo>
                  <a:pt x="2123869" y="6617994"/>
                </a:lnTo>
                <a:close/>
                <a:moveTo>
                  <a:pt x="1827814" y="0"/>
                </a:moveTo>
                <a:lnTo>
                  <a:pt x="2033765" y="0"/>
                </a:lnTo>
                <a:lnTo>
                  <a:pt x="2033765" y="5181176"/>
                </a:lnTo>
                <a:lnTo>
                  <a:pt x="1827814" y="5181176"/>
                </a:lnTo>
                <a:close/>
                <a:moveTo>
                  <a:pt x="1531760" y="0"/>
                </a:moveTo>
                <a:lnTo>
                  <a:pt x="1737711" y="0"/>
                </a:lnTo>
                <a:lnTo>
                  <a:pt x="1737711" y="6857998"/>
                </a:lnTo>
                <a:lnTo>
                  <a:pt x="1531760" y="6857998"/>
                </a:lnTo>
                <a:close/>
                <a:moveTo>
                  <a:pt x="1235705" y="0"/>
                </a:moveTo>
                <a:lnTo>
                  <a:pt x="1441656" y="0"/>
                </a:lnTo>
                <a:lnTo>
                  <a:pt x="1441656" y="5437036"/>
                </a:lnTo>
                <a:lnTo>
                  <a:pt x="1235705" y="5437036"/>
                </a:lnTo>
                <a:close/>
                <a:moveTo>
                  <a:pt x="939651" y="0"/>
                </a:moveTo>
                <a:lnTo>
                  <a:pt x="1145603" y="0"/>
                </a:lnTo>
                <a:lnTo>
                  <a:pt x="1145603" y="5005272"/>
                </a:lnTo>
                <a:lnTo>
                  <a:pt x="939651" y="5005272"/>
                </a:lnTo>
                <a:close/>
                <a:moveTo>
                  <a:pt x="643597" y="0"/>
                </a:moveTo>
                <a:lnTo>
                  <a:pt x="849547" y="0"/>
                </a:lnTo>
                <a:lnTo>
                  <a:pt x="849547" y="6058298"/>
                </a:lnTo>
                <a:lnTo>
                  <a:pt x="643597" y="6058298"/>
                </a:lnTo>
                <a:close/>
                <a:moveTo>
                  <a:pt x="347542" y="0"/>
                </a:moveTo>
                <a:lnTo>
                  <a:pt x="553493" y="0"/>
                </a:lnTo>
                <a:lnTo>
                  <a:pt x="553493" y="5437036"/>
                </a:lnTo>
                <a:lnTo>
                  <a:pt x="347542" y="5437036"/>
                </a:lnTo>
                <a:close/>
                <a:moveTo>
                  <a:pt x="0" y="0"/>
                </a:moveTo>
                <a:lnTo>
                  <a:pt x="205951" y="0"/>
                </a:lnTo>
                <a:lnTo>
                  <a:pt x="205951" y="4434916"/>
                </a:lnTo>
                <a:lnTo>
                  <a:pt x="0" y="44349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42739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그림 개체 틀 9">
            <a:extLst>
              <a:ext uri="{FF2B5EF4-FFF2-40B4-BE49-F238E27FC236}">
                <a16:creationId xmlns:a16="http://schemas.microsoft.com/office/drawing/2014/main" id="{B4709321-2032-4179-8A4F-1E0E8D9820A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324101"/>
            <a:ext cx="12192000" cy="2209798"/>
          </a:xfrm>
          <a:custGeom>
            <a:avLst/>
            <a:gdLst>
              <a:gd name="connsiteX0" fmla="*/ 3721100 w 12192000"/>
              <a:gd name="connsiteY0" fmla="*/ 0 h 2209798"/>
              <a:gd name="connsiteX1" fmla="*/ 12192000 w 12192000"/>
              <a:gd name="connsiteY1" fmla="*/ 0 h 2209798"/>
              <a:gd name="connsiteX2" fmla="*/ 12192000 w 12192000"/>
              <a:gd name="connsiteY2" fmla="*/ 2209798 h 2209798"/>
              <a:gd name="connsiteX3" fmla="*/ 3721100 w 12192000"/>
              <a:gd name="connsiteY3" fmla="*/ 2209798 h 2209798"/>
              <a:gd name="connsiteX4" fmla="*/ 0 w 12192000"/>
              <a:gd name="connsiteY4" fmla="*/ 0 h 2209798"/>
              <a:gd name="connsiteX5" fmla="*/ 1498600 w 12192000"/>
              <a:gd name="connsiteY5" fmla="*/ 0 h 2209798"/>
              <a:gd name="connsiteX6" fmla="*/ 1498600 w 12192000"/>
              <a:gd name="connsiteY6" fmla="*/ 2209798 h 2209798"/>
              <a:gd name="connsiteX7" fmla="*/ 0 w 12192000"/>
              <a:gd name="connsiteY7" fmla="*/ 2209798 h 2209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2209798">
                <a:moveTo>
                  <a:pt x="3721100" y="0"/>
                </a:moveTo>
                <a:lnTo>
                  <a:pt x="12192000" y="0"/>
                </a:lnTo>
                <a:lnTo>
                  <a:pt x="12192000" y="2209798"/>
                </a:lnTo>
                <a:lnTo>
                  <a:pt x="3721100" y="2209798"/>
                </a:lnTo>
                <a:close/>
                <a:moveTo>
                  <a:pt x="0" y="0"/>
                </a:moveTo>
                <a:lnTo>
                  <a:pt x="1498600" y="0"/>
                </a:lnTo>
                <a:lnTo>
                  <a:pt x="1498600" y="2209798"/>
                </a:lnTo>
                <a:lnTo>
                  <a:pt x="0" y="220979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5213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6379C0B2-7E2B-45B3-8F2C-23A0ADCDE48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092200"/>
            <a:ext cx="12192000" cy="46736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7196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3782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05417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020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8598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01143" y="5094514"/>
            <a:ext cx="4789714" cy="1763486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6589094-22A9-47FF-A193-1293BB27804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701143" y="1763486"/>
            <a:ext cx="4789714" cy="3118757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25209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15985" y="1191254"/>
            <a:ext cx="9160030" cy="4475493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66809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6151" y="3498768"/>
            <a:ext cx="3431155" cy="3359231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4F4E061-C4F9-4F5D-854C-4DBBAFC84D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380422" y="3498768"/>
            <a:ext cx="3431155" cy="33592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E5E4E662-2742-44CF-B2C7-1F40C193B2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24694" y="3498768"/>
            <a:ext cx="3431155" cy="3359231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65898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4F4E061-C4F9-4F5D-854C-4DBBAFC84D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572927" y="3498768"/>
            <a:ext cx="3431155" cy="33592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E5E4E662-2742-44CF-B2C7-1F40C193B2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24694" y="3498769"/>
            <a:ext cx="3431155" cy="11621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18DE2512-89D6-44F5-806A-3E153246E2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224693" y="0"/>
            <a:ext cx="3431155" cy="3339178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그림 개체 틀 6">
            <a:extLst>
              <a:ext uri="{FF2B5EF4-FFF2-40B4-BE49-F238E27FC236}">
                <a16:creationId xmlns:a16="http://schemas.microsoft.com/office/drawing/2014/main" id="{89AF032A-65CB-4944-A658-2F68049979C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72927" y="2044700"/>
            <a:ext cx="3431155" cy="1294478"/>
          </a:xfr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15197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732548"/>
            <a:ext cx="9160030" cy="3392906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15983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24B78C46-06DB-4CB9-BF9B-B5CE19FEA8A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69768" y="0"/>
            <a:ext cx="4796578" cy="6083300"/>
          </a:xfrm>
          <a:custGeom>
            <a:avLst/>
            <a:gdLst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76 w 4796578"/>
              <a:gd name="connsiteY4" fmla="*/ 3703720 h 5951620"/>
              <a:gd name="connsiteX5" fmla="*/ 4795728 w 4796578"/>
              <a:gd name="connsiteY5" fmla="*/ 3804561 h 5951620"/>
              <a:gd name="connsiteX6" fmla="*/ 4794701 w 4796578"/>
              <a:gd name="connsiteY6" fmla="*/ 5951620 h 5951620"/>
              <a:gd name="connsiteX7" fmla="*/ 12902 w 4796578"/>
              <a:gd name="connsiteY7" fmla="*/ 4528619 h 5951620"/>
              <a:gd name="connsiteX8" fmla="*/ 8647 w 4796578"/>
              <a:gd name="connsiteY8" fmla="*/ 3703720 h 5951620"/>
              <a:gd name="connsiteX9" fmla="*/ 0 w 4796578"/>
              <a:gd name="connsiteY9" fmla="*/ 3703720 h 5951620"/>
              <a:gd name="connsiteX10" fmla="*/ 0 w 4796578"/>
              <a:gd name="connsiteY10" fmla="*/ 202732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28 w 4796578"/>
              <a:gd name="connsiteY4" fmla="*/ 3804561 h 5951620"/>
              <a:gd name="connsiteX5" fmla="*/ 4794701 w 4796578"/>
              <a:gd name="connsiteY5" fmla="*/ 5951620 h 5951620"/>
              <a:gd name="connsiteX6" fmla="*/ 12902 w 4796578"/>
              <a:gd name="connsiteY6" fmla="*/ 4528619 h 5951620"/>
              <a:gd name="connsiteX7" fmla="*/ 8647 w 4796578"/>
              <a:gd name="connsiteY7" fmla="*/ 3703720 h 5951620"/>
              <a:gd name="connsiteX8" fmla="*/ 0 w 4796578"/>
              <a:gd name="connsiteY8" fmla="*/ 3703720 h 5951620"/>
              <a:gd name="connsiteX9" fmla="*/ 0 w 4796578"/>
              <a:gd name="connsiteY9" fmla="*/ 2027320 h 5951620"/>
              <a:gd name="connsiteX10" fmla="*/ 0 w 4796578"/>
              <a:gd name="connsiteY10" fmla="*/ 0 h 5951620"/>
              <a:gd name="connsiteX0" fmla="*/ 0 w 5149464"/>
              <a:gd name="connsiteY0" fmla="*/ 0 h 5951620"/>
              <a:gd name="connsiteX1" fmla="*/ 4796578 w 5149464"/>
              <a:gd name="connsiteY1" fmla="*/ 0 h 5951620"/>
              <a:gd name="connsiteX2" fmla="*/ 4796578 w 5149464"/>
              <a:gd name="connsiteY2" fmla="*/ 2027320 h 5951620"/>
              <a:gd name="connsiteX3" fmla="*/ 4796578 w 5149464"/>
              <a:gd name="connsiteY3" fmla="*/ 3703720 h 5951620"/>
              <a:gd name="connsiteX4" fmla="*/ 4794701 w 5149464"/>
              <a:gd name="connsiteY4" fmla="*/ 5951620 h 5951620"/>
              <a:gd name="connsiteX5" fmla="*/ 12902 w 5149464"/>
              <a:gd name="connsiteY5" fmla="*/ 4528619 h 5951620"/>
              <a:gd name="connsiteX6" fmla="*/ 8647 w 5149464"/>
              <a:gd name="connsiteY6" fmla="*/ 3703720 h 5951620"/>
              <a:gd name="connsiteX7" fmla="*/ 0 w 5149464"/>
              <a:gd name="connsiteY7" fmla="*/ 3703720 h 5951620"/>
              <a:gd name="connsiteX8" fmla="*/ 0 w 5149464"/>
              <a:gd name="connsiteY8" fmla="*/ 2027320 h 5951620"/>
              <a:gd name="connsiteX9" fmla="*/ 0 w 5149464"/>
              <a:gd name="connsiteY9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4701 w 4796578"/>
              <a:gd name="connsiteY3" fmla="*/ 5951620 h 5951620"/>
              <a:gd name="connsiteX4" fmla="*/ 12902 w 4796578"/>
              <a:gd name="connsiteY4" fmla="*/ 4528619 h 5951620"/>
              <a:gd name="connsiteX5" fmla="*/ 8647 w 4796578"/>
              <a:gd name="connsiteY5" fmla="*/ 3703720 h 5951620"/>
              <a:gd name="connsiteX6" fmla="*/ 0 w 4796578"/>
              <a:gd name="connsiteY6" fmla="*/ 3703720 h 5951620"/>
              <a:gd name="connsiteX7" fmla="*/ 0 w 4796578"/>
              <a:gd name="connsiteY7" fmla="*/ 2027320 h 5951620"/>
              <a:gd name="connsiteX8" fmla="*/ 0 w 4796578"/>
              <a:gd name="connsiteY8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2027320 h 5951620"/>
              <a:gd name="connsiteX7" fmla="*/ 0 w 4796578"/>
              <a:gd name="connsiteY7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0 h 5951620"/>
              <a:gd name="connsiteX0" fmla="*/ 592231 w 5388809"/>
              <a:gd name="connsiteY0" fmla="*/ 0 h 5951620"/>
              <a:gd name="connsiteX1" fmla="*/ 5388809 w 5388809"/>
              <a:gd name="connsiteY1" fmla="*/ 0 h 5951620"/>
              <a:gd name="connsiteX2" fmla="*/ 5386932 w 5388809"/>
              <a:gd name="connsiteY2" fmla="*/ 5951620 h 5951620"/>
              <a:gd name="connsiteX3" fmla="*/ 605133 w 5388809"/>
              <a:gd name="connsiteY3" fmla="*/ 4528619 h 5951620"/>
              <a:gd name="connsiteX4" fmla="*/ 592231 w 5388809"/>
              <a:gd name="connsiteY4" fmla="*/ 0 h 5951620"/>
              <a:gd name="connsiteX0" fmla="*/ 344185 w 5140763"/>
              <a:gd name="connsiteY0" fmla="*/ 0 h 5951620"/>
              <a:gd name="connsiteX1" fmla="*/ 5140763 w 5140763"/>
              <a:gd name="connsiteY1" fmla="*/ 0 h 5951620"/>
              <a:gd name="connsiteX2" fmla="*/ 5138886 w 5140763"/>
              <a:gd name="connsiteY2" fmla="*/ 5951620 h 5951620"/>
              <a:gd name="connsiteX3" fmla="*/ 357087 w 5140763"/>
              <a:gd name="connsiteY3" fmla="*/ 4528619 h 5951620"/>
              <a:gd name="connsiteX4" fmla="*/ 344185 w 5140763"/>
              <a:gd name="connsiteY4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0 w 4796578"/>
              <a:gd name="connsiteY4" fmla="*/ 0 h 595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96578" h="5951620">
                <a:moveTo>
                  <a:pt x="0" y="0"/>
                </a:moveTo>
                <a:lnTo>
                  <a:pt x="4796578" y="0"/>
                </a:lnTo>
                <a:cubicBezTo>
                  <a:pt x="4795952" y="1983873"/>
                  <a:pt x="4795327" y="3967747"/>
                  <a:pt x="4794701" y="5951620"/>
                </a:cubicBezTo>
                <a:lnTo>
                  <a:pt x="12902" y="4528619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93622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1473" y="3625516"/>
            <a:ext cx="10026316" cy="269507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E0111BA2-CB83-4144-B73E-1CFF2EC069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1472" y="653716"/>
            <a:ext cx="4874127" cy="2695074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796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096126" y="-1"/>
            <a:ext cx="5999748" cy="3429001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4372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4527" y="2435741"/>
            <a:ext cx="2343525" cy="442225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4F4E061-C4F9-4F5D-854C-4DBBAFC84D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30673" y="2435741"/>
            <a:ext cx="2343525" cy="1986517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E5E4E662-2742-44CF-B2C7-1F40C193B2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86819" y="1"/>
            <a:ext cx="2343525" cy="442225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3AD13284-2349-4B76-A8BB-813C2A4EAD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242965" y="2435741"/>
            <a:ext cx="2343525" cy="1986517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49240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4672831"/>
            <a:ext cx="3040049" cy="218516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04F4E061-C4F9-4F5D-854C-4DBBAFC84D6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048459" y="4672831"/>
            <a:ext cx="3040049" cy="2185169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그림 개체 틀 6">
            <a:extLst>
              <a:ext uri="{FF2B5EF4-FFF2-40B4-BE49-F238E27FC236}">
                <a16:creationId xmlns:a16="http://schemas.microsoft.com/office/drawing/2014/main" id="{E5E4E662-2742-44CF-B2C7-1F40C193B26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918" y="4672831"/>
            <a:ext cx="3040049" cy="2185169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3AD13284-2349-4B76-A8BB-813C2A4EAD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45377" y="4672831"/>
            <a:ext cx="3040049" cy="2185169"/>
          </a:xfr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6198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4270075" cy="6858001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0384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921925" y="-1"/>
            <a:ext cx="4270075" cy="685800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그림 개체 틀 6">
            <a:extLst>
              <a:ext uri="{FF2B5EF4-FFF2-40B4-BE49-F238E27FC236}">
                <a16:creationId xmlns:a16="http://schemas.microsoft.com/office/drawing/2014/main" id="{A5774229-953F-4A8D-B053-C45CA0A9959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625601"/>
            <a:ext cx="1219199" cy="3606798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77125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E1F69CA5-875D-49C1-8938-1017E70453A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87581" y="0"/>
            <a:ext cx="3627832" cy="4601029"/>
          </a:xfrm>
          <a:custGeom>
            <a:avLst/>
            <a:gdLst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76 w 4796578"/>
              <a:gd name="connsiteY4" fmla="*/ 3703720 h 5951620"/>
              <a:gd name="connsiteX5" fmla="*/ 4795728 w 4796578"/>
              <a:gd name="connsiteY5" fmla="*/ 3804561 h 5951620"/>
              <a:gd name="connsiteX6" fmla="*/ 4794701 w 4796578"/>
              <a:gd name="connsiteY6" fmla="*/ 5951620 h 5951620"/>
              <a:gd name="connsiteX7" fmla="*/ 12902 w 4796578"/>
              <a:gd name="connsiteY7" fmla="*/ 4528619 h 5951620"/>
              <a:gd name="connsiteX8" fmla="*/ 8647 w 4796578"/>
              <a:gd name="connsiteY8" fmla="*/ 3703720 h 5951620"/>
              <a:gd name="connsiteX9" fmla="*/ 0 w 4796578"/>
              <a:gd name="connsiteY9" fmla="*/ 3703720 h 5951620"/>
              <a:gd name="connsiteX10" fmla="*/ 0 w 4796578"/>
              <a:gd name="connsiteY10" fmla="*/ 202732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28 w 4796578"/>
              <a:gd name="connsiteY4" fmla="*/ 3804561 h 5951620"/>
              <a:gd name="connsiteX5" fmla="*/ 4794701 w 4796578"/>
              <a:gd name="connsiteY5" fmla="*/ 5951620 h 5951620"/>
              <a:gd name="connsiteX6" fmla="*/ 12902 w 4796578"/>
              <a:gd name="connsiteY6" fmla="*/ 4528619 h 5951620"/>
              <a:gd name="connsiteX7" fmla="*/ 8647 w 4796578"/>
              <a:gd name="connsiteY7" fmla="*/ 3703720 h 5951620"/>
              <a:gd name="connsiteX8" fmla="*/ 0 w 4796578"/>
              <a:gd name="connsiteY8" fmla="*/ 3703720 h 5951620"/>
              <a:gd name="connsiteX9" fmla="*/ 0 w 4796578"/>
              <a:gd name="connsiteY9" fmla="*/ 2027320 h 5951620"/>
              <a:gd name="connsiteX10" fmla="*/ 0 w 4796578"/>
              <a:gd name="connsiteY10" fmla="*/ 0 h 5951620"/>
              <a:gd name="connsiteX0" fmla="*/ 0 w 5149464"/>
              <a:gd name="connsiteY0" fmla="*/ 0 h 5951620"/>
              <a:gd name="connsiteX1" fmla="*/ 4796578 w 5149464"/>
              <a:gd name="connsiteY1" fmla="*/ 0 h 5951620"/>
              <a:gd name="connsiteX2" fmla="*/ 4796578 w 5149464"/>
              <a:gd name="connsiteY2" fmla="*/ 2027320 h 5951620"/>
              <a:gd name="connsiteX3" fmla="*/ 4796578 w 5149464"/>
              <a:gd name="connsiteY3" fmla="*/ 3703720 h 5951620"/>
              <a:gd name="connsiteX4" fmla="*/ 4794701 w 5149464"/>
              <a:gd name="connsiteY4" fmla="*/ 5951620 h 5951620"/>
              <a:gd name="connsiteX5" fmla="*/ 12902 w 5149464"/>
              <a:gd name="connsiteY5" fmla="*/ 4528619 h 5951620"/>
              <a:gd name="connsiteX6" fmla="*/ 8647 w 5149464"/>
              <a:gd name="connsiteY6" fmla="*/ 3703720 h 5951620"/>
              <a:gd name="connsiteX7" fmla="*/ 0 w 5149464"/>
              <a:gd name="connsiteY7" fmla="*/ 3703720 h 5951620"/>
              <a:gd name="connsiteX8" fmla="*/ 0 w 5149464"/>
              <a:gd name="connsiteY8" fmla="*/ 2027320 h 5951620"/>
              <a:gd name="connsiteX9" fmla="*/ 0 w 5149464"/>
              <a:gd name="connsiteY9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4701 w 4796578"/>
              <a:gd name="connsiteY3" fmla="*/ 5951620 h 5951620"/>
              <a:gd name="connsiteX4" fmla="*/ 12902 w 4796578"/>
              <a:gd name="connsiteY4" fmla="*/ 4528619 h 5951620"/>
              <a:gd name="connsiteX5" fmla="*/ 8647 w 4796578"/>
              <a:gd name="connsiteY5" fmla="*/ 3703720 h 5951620"/>
              <a:gd name="connsiteX6" fmla="*/ 0 w 4796578"/>
              <a:gd name="connsiteY6" fmla="*/ 3703720 h 5951620"/>
              <a:gd name="connsiteX7" fmla="*/ 0 w 4796578"/>
              <a:gd name="connsiteY7" fmla="*/ 2027320 h 5951620"/>
              <a:gd name="connsiteX8" fmla="*/ 0 w 4796578"/>
              <a:gd name="connsiteY8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2027320 h 5951620"/>
              <a:gd name="connsiteX7" fmla="*/ 0 w 4796578"/>
              <a:gd name="connsiteY7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0 h 5951620"/>
              <a:gd name="connsiteX0" fmla="*/ 592231 w 5388809"/>
              <a:gd name="connsiteY0" fmla="*/ 0 h 5951620"/>
              <a:gd name="connsiteX1" fmla="*/ 5388809 w 5388809"/>
              <a:gd name="connsiteY1" fmla="*/ 0 h 5951620"/>
              <a:gd name="connsiteX2" fmla="*/ 5386932 w 5388809"/>
              <a:gd name="connsiteY2" fmla="*/ 5951620 h 5951620"/>
              <a:gd name="connsiteX3" fmla="*/ 605133 w 5388809"/>
              <a:gd name="connsiteY3" fmla="*/ 4528619 h 5951620"/>
              <a:gd name="connsiteX4" fmla="*/ 592231 w 5388809"/>
              <a:gd name="connsiteY4" fmla="*/ 0 h 5951620"/>
              <a:gd name="connsiteX0" fmla="*/ 344185 w 5140763"/>
              <a:gd name="connsiteY0" fmla="*/ 0 h 5951620"/>
              <a:gd name="connsiteX1" fmla="*/ 5140763 w 5140763"/>
              <a:gd name="connsiteY1" fmla="*/ 0 h 5951620"/>
              <a:gd name="connsiteX2" fmla="*/ 5138886 w 5140763"/>
              <a:gd name="connsiteY2" fmla="*/ 5951620 h 5951620"/>
              <a:gd name="connsiteX3" fmla="*/ 357087 w 5140763"/>
              <a:gd name="connsiteY3" fmla="*/ 4528619 h 5951620"/>
              <a:gd name="connsiteX4" fmla="*/ 344185 w 5140763"/>
              <a:gd name="connsiteY4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0 w 4796578"/>
              <a:gd name="connsiteY4" fmla="*/ 0 h 595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96578" h="5951620">
                <a:moveTo>
                  <a:pt x="0" y="0"/>
                </a:moveTo>
                <a:lnTo>
                  <a:pt x="4796578" y="0"/>
                </a:lnTo>
                <a:cubicBezTo>
                  <a:pt x="4795952" y="1983873"/>
                  <a:pt x="4795327" y="3967747"/>
                  <a:pt x="4794701" y="5951620"/>
                </a:cubicBezTo>
                <a:lnTo>
                  <a:pt x="12902" y="4528619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A5B05294-4A12-4C58-9BE1-C983B8330C6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 rot="10800000">
            <a:off x="7176589" y="2256971"/>
            <a:ext cx="3627832" cy="4601029"/>
          </a:xfrm>
          <a:custGeom>
            <a:avLst/>
            <a:gdLst>
              <a:gd name="connsiteX0" fmla="*/ 3626412 w 3627832"/>
              <a:gd name="connsiteY0" fmla="*/ 4601029 h 4601029"/>
              <a:gd name="connsiteX1" fmla="*/ 9758 w 3627832"/>
              <a:gd name="connsiteY1" fmla="*/ 3500947 h 4601029"/>
              <a:gd name="connsiteX2" fmla="*/ 0 w 3627832"/>
              <a:gd name="connsiteY2" fmla="*/ 0 h 4601029"/>
              <a:gd name="connsiteX3" fmla="*/ 3627832 w 3627832"/>
              <a:gd name="connsiteY3" fmla="*/ 0 h 4601029"/>
              <a:gd name="connsiteX4" fmla="*/ 3626412 w 3627832"/>
              <a:gd name="connsiteY4" fmla="*/ 4601029 h 460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7832" h="4601029">
                <a:moveTo>
                  <a:pt x="3626412" y="4601029"/>
                </a:moveTo>
                <a:lnTo>
                  <a:pt x="9758" y="3500947"/>
                </a:lnTo>
                <a:lnTo>
                  <a:pt x="0" y="0"/>
                </a:lnTo>
                <a:lnTo>
                  <a:pt x="3627832" y="0"/>
                </a:lnTo>
                <a:cubicBezTo>
                  <a:pt x="3627359" y="1533676"/>
                  <a:pt x="3626886" y="3067353"/>
                  <a:pt x="3626412" y="460102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213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그림 개체 틀 26">
            <a:extLst>
              <a:ext uri="{FF2B5EF4-FFF2-40B4-BE49-F238E27FC236}">
                <a16:creationId xmlns:a16="http://schemas.microsoft.com/office/drawing/2014/main" id="{A80D4855-4E67-4669-9286-FD1E89AB92AF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1" y="2"/>
            <a:ext cx="12176847" cy="3428999"/>
          </a:xfrm>
          <a:custGeom>
            <a:avLst/>
            <a:gdLst>
              <a:gd name="connsiteX0" fmla="*/ 11970896 w 12176847"/>
              <a:gd name="connsiteY0" fmla="*/ 0 h 3428999"/>
              <a:gd name="connsiteX1" fmla="*/ 12176847 w 12176847"/>
              <a:gd name="connsiteY1" fmla="*/ 0 h 3428999"/>
              <a:gd name="connsiteX2" fmla="*/ 12176847 w 12176847"/>
              <a:gd name="connsiteY2" fmla="*/ 2732853 h 3428999"/>
              <a:gd name="connsiteX3" fmla="*/ 11970896 w 12176847"/>
              <a:gd name="connsiteY3" fmla="*/ 2732853 h 3428999"/>
              <a:gd name="connsiteX4" fmla="*/ 11674842 w 12176847"/>
              <a:gd name="connsiteY4" fmla="*/ 0 h 3428999"/>
              <a:gd name="connsiteX5" fmla="*/ 11880793 w 12176847"/>
              <a:gd name="connsiteY5" fmla="*/ 0 h 3428999"/>
              <a:gd name="connsiteX6" fmla="*/ 11880793 w 12176847"/>
              <a:gd name="connsiteY6" fmla="*/ 2571191 h 3428999"/>
              <a:gd name="connsiteX7" fmla="*/ 11674842 w 12176847"/>
              <a:gd name="connsiteY7" fmla="*/ 2571191 h 3428999"/>
              <a:gd name="connsiteX8" fmla="*/ 11378787 w 12176847"/>
              <a:gd name="connsiteY8" fmla="*/ 0 h 3428999"/>
              <a:gd name="connsiteX9" fmla="*/ 11584738 w 12176847"/>
              <a:gd name="connsiteY9" fmla="*/ 0 h 3428999"/>
              <a:gd name="connsiteX10" fmla="*/ 11584738 w 12176847"/>
              <a:gd name="connsiteY10" fmla="*/ 2818775 h 3428999"/>
              <a:gd name="connsiteX11" fmla="*/ 11378787 w 12176847"/>
              <a:gd name="connsiteY11" fmla="*/ 2818775 h 3428999"/>
              <a:gd name="connsiteX12" fmla="*/ 11082733 w 12176847"/>
              <a:gd name="connsiteY12" fmla="*/ 0 h 3428999"/>
              <a:gd name="connsiteX13" fmla="*/ 11288684 w 12176847"/>
              <a:gd name="connsiteY13" fmla="*/ 0 h 3428999"/>
              <a:gd name="connsiteX14" fmla="*/ 11288684 w 12176847"/>
              <a:gd name="connsiteY14" fmla="*/ 2206797 h 3428999"/>
              <a:gd name="connsiteX15" fmla="*/ 11082733 w 12176847"/>
              <a:gd name="connsiteY15" fmla="*/ 2206797 h 3428999"/>
              <a:gd name="connsiteX16" fmla="*/ 10786679 w 12176847"/>
              <a:gd name="connsiteY16" fmla="*/ 0 h 3428999"/>
              <a:gd name="connsiteX17" fmla="*/ 10992629 w 12176847"/>
              <a:gd name="connsiteY17" fmla="*/ 0 h 3428999"/>
              <a:gd name="connsiteX18" fmla="*/ 10992629 w 12176847"/>
              <a:gd name="connsiteY18" fmla="*/ 2920999 h 3428999"/>
              <a:gd name="connsiteX19" fmla="*/ 10786679 w 12176847"/>
              <a:gd name="connsiteY19" fmla="*/ 2920999 h 3428999"/>
              <a:gd name="connsiteX20" fmla="*/ 10490624 w 12176847"/>
              <a:gd name="connsiteY20" fmla="*/ 0 h 3428999"/>
              <a:gd name="connsiteX21" fmla="*/ 10696575 w 12176847"/>
              <a:gd name="connsiteY21" fmla="*/ 0 h 3428999"/>
              <a:gd name="connsiteX22" fmla="*/ 10696575 w 12176847"/>
              <a:gd name="connsiteY22" fmla="*/ 2315775 h 3428999"/>
              <a:gd name="connsiteX23" fmla="*/ 10490624 w 12176847"/>
              <a:gd name="connsiteY23" fmla="*/ 2315775 h 3428999"/>
              <a:gd name="connsiteX24" fmla="*/ 10194570 w 12176847"/>
              <a:gd name="connsiteY24" fmla="*/ 0 h 3428999"/>
              <a:gd name="connsiteX25" fmla="*/ 10400521 w 12176847"/>
              <a:gd name="connsiteY25" fmla="*/ 0 h 3428999"/>
              <a:gd name="connsiteX26" fmla="*/ 10400521 w 12176847"/>
              <a:gd name="connsiteY26" fmla="*/ 2131875 h 3428999"/>
              <a:gd name="connsiteX27" fmla="*/ 10194570 w 12176847"/>
              <a:gd name="connsiteY27" fmla="*/ 2131875 h 3428999"/>
              <a:gd name="connsiteX28" fmla="*/ 9898515 w 12176847"/>
              <a:gd name="connsiteY28" fmla="*/ 0 h 3428999"/>
              <a:gd name="connsiteX29" fmla="*/ 10104466 w 12176847"/>
              <a:gd name="connsiteY29" fmla="*/ 0 h 3428999"/>
              <a:gd name="connsiteX30" fmla="*/ 10104466 w 12176847"/>
              <a:gd name="connsiteY30" fmla="*/ 2580386 h 3428999"/>
              <a:gd name="connsiteX31" fmla="*/ 9898515 w 12176847"/>
              <a:gd name="connsiteY31" fmla="*/ 2580386 h 3428999"/>
              <a:gd name="connsiteX32" fmla="*/ 9602461 w 12176847"/>
              <a:gd name="connsiteY32" fmla="*/ 0 h 3428999"/>
              <a:gd name="connsiteX33" fmla="*/ 9808412 w 12176847"/>
              <a:gd name="connsiteY33" fmla="*/ 0 h 3428999"/>
              <a:gd name="connsiteX34" fmla="*/ 9808412 w 12176847"/>
              <a:gd name="connsiteY34" fmla="*/ 2315775 h 3428999"/>
              <a:gd name="connsiteX35" fmla="*/ 9602461 w 12176847"/>
              <a:gd name="connsiteY35" fmla="*/ 2315775 h 3428999"/>
              <a:gd name="connsiteX36" fmla="*/ 9254919 w 12176847"/>
              <a:gd name="connsiteY36" fmla="*/ 0 h 3428999"/>
              <a:gd name="connsiteX37" fmla="*/ 9460870 w 12176847"/>
              <a:gd name="connsiteY37" fmla="*/ 0 h 3428999"/>
              <a:gd name="connsiteX38" fmla="*/ 9460870 w 12176847"/>
              <a:gd name="connsiteY38" fmla="*/ 2494640 h 3428999"/>
              <a:gd name="connsiteX39" fmla="*/ 9254919 w 12176847"/>
              <a:gd name="connsiteY39" fmla="*/ 2494640 h 3428999"/>
              <a:gd name="connsiteX40" fmla="*/ 8958864 w 12176847"/>
              <a:gd name="connsiteY40" fmla="*/ 0 h 3428999"/>
              <a:gd name="connsiteX41" fmla="*/ 9164815 w 12176847"/>
              <a:gd name="connsiteY41" fmla="*/ 0 h 3428999"/>
              <a:gd name="connsiteX42" fmla="*/ 9164815 w 12176847"/>
              <a:gd name="connsiteY42" fmla="*/ 2718518 h 3428999"/>
              <a:gd name="connsiteX43" fmla="*/ 8958864 w 12176847"/>
              <a:gd name="connsiteY43" fmla="*/ 2718518 h 3428999"/>
              <a:gd name="connsiteX44" fmla="*/ 8662810 w 12176847"/>
              <a:gd name="connsiteY44" fmla="*/ 0 h 3428999"/>
              <a:gd name="connsiteX45" fmla="*/ 8868761 w 12176847"/>
              <a:gd name="connsiteY45" fmla="*/ 0 h 3428999"/>
              <a:gd name="connsiteX46" fmla="*/ 8868761 w 12176847"/>
              <a:gd name="connsiteY46" fmla="*/ 2350719 h 3428999"/>
              <a:gd name="connsiteX47" fmla="*/ 8662810 w 12176847"/>
              <a:gd name="connsiteY47" fmla="*/ 2350719 h 3428999"/>
              <a:gd name="connsiteX48" fmla="*/ 8366756 w 12176847"/>
              <a:gd name="connsiteY48" fmla="*/ 0 h 3428999"/>
              <a:gd name="connsiteX49" fmla="*/ 8572706 w 12176847"/>
              <a:gd name="connsiteY49" fmla="*/ 0 h 3428999"/>
              <a:gd name="connsiteX50" fmla="*/ 8572706 w 12176847"/>
              <a:gd name="connsiteY50" fmla="*/ 2866438 h 3428999"/>
              <a:gd name="connsiteX51" fmla="*/ 8366756 w 12176847"/>
              <a:gd name="connsiteY51" fmla="*/ 2866438 h 3428999"/>
              <a:gd name="connsiteX52" fmla="*/ 8057829 w 12176847"/>
              <a:gd name="connsiteY52" fmla="*/ 0 h 3428999"/>
              <a:gd name="connsiteX53" fmla="*/ 8263780 w 12176847"/>
              <a:gd name="connsiteY53" fmla="*/ 0 h 3428999"/>
              <a:gd name="connsiteX54" fmla="*/ 8263780 w 12176847"/>
              <a:gd name="connsiteY54" fmla="*/ 2566601 h 3428999"/>
              <a:gd name="connsiteX55" fmla="*/ 8057829 w 12176847"/>
              <a:gd name="connsiteY55" fmla="*/ 2566601 h 3428999"/>
              <a:gd name="connsiteX56" fmla="*/ 7761775 w 12176847"/>
              <a:gd name="connsiteY56" fmla="*/ 0 h 3428999"/>
              <a:gd name="connsiteX57" fmla="*/ 7967726 w 12176847"/>
              <a:gd name="connsiteY57" fmla="*/ 0 h 3428999"/>
              <a:gd name="connsiteX58" fmla="*/ 7967726 w 12176847"/>
              <a:gd name="connsiteY58" fmla="*/ 2718518 h 3428999"/>
              <a:gd name="connsiteX59" fmla="*/ 7761775 w 12176847"/>
              <a:gd name="connsiteY59" fmla="*/ 2718518 h 3428999"/>
              <a:gd name="connsiteX60" fmla="*/ 7465720 w 12176847"/>
              <a:gd name="connsiteY60" fmla="*/ 0 h 3428999"/>
              <a:gd name="connsiteX61" fmla="*/ 7671671 w 12176847"/>
              <a:gd name="connsiteY61" fmla="*/ 0 h 3428999"/>
              <a:gd name="connsiteX62" fmla="*/ 7671671 w 12176847"/>
              <a:gd name="connsiteY62" fmla="*/ 2350719 h 3428999"/>
              <a:gd name="connsiteX63" fmla="*/ 7465720 w 12176847"/>
              <a:gd name="connsiteY63" fmla="*/ 2350719 h 3428999"/>
              <a:gd name="connsiteX64" fmla="*/ 7169666 w 12176847"/>
              <a:gd name="connsiteY64" fmla="*/ 0 h 3428999"/>
              <a:gd name="connsiteX65" fmla="*/ 7375617 w 12176847"/>
              <a:gd name="connsiteY65" fmla="*/ 0 h 3428999"/>
              <a:gd name="connsiteX66" fmla="*/ 7375617 w 12176847"/>
              <a:gd name="connsiteY66" fmla="*/ 3208132 h 3428999"/>
              <a:gd name="connsiteX67" fmla="*/ 7169666 w 12176847"/>
              <a:gd name="connsiteY67" fmla="*/ 3208132 h 3428999"/>
              <a:gd name="connsiteX68" fmla="*/ 6873612 w 12176847"/>
              <a:gd name="connsiteY68" fmla="*/ 0 h 3428999"/>
              <a:gd name="connsiteX69" fmla="*/ 7079563 w 12176847"/>
              <a:gd name="connsiteY69" fmla="*/ 0 h 3428999"/>
              <a:gd name="connsiteX70" fmla="*/ 7079563 w 12176847"/>
              <a:gd name="connsiteY70" fmla="*/ 3018355 h 3428999"/>
              <a:gd name="connsiteX71" fmla="*/ 6873612 w 12176847"/>
              <a:gd name="connsiteY71" fmla="*/ 3018355 h 3428999"/>
              <a:gd name="connsiteX72" fmla="*/ 6577558 w 12176847"/>
              <a:gd name="connsiteY72" fmla="*/ 0 h 3428999"/>
              <a:gd name="connsiteX73" fmla="*/ 6783508 w 12176847"/>
              <a:gd name="connsiteY73" fmla="*/ 0 h 3428999"/>
              <a:gd name="connsiteX74" fmla="*/ 6783508 w 12176847"/>
              <a:gd name="connsiteY74" fmla="*/ 3308997 h 3428999"/>
              <a:gd name="connsiteX75" fmla="*/ 6577558 w 12176847"/>
              <a:gd name="connsiteY75" fmla="*/ 3308997 h 3428999"/>
              <a:gd name="connsiteX76" fmla="*/ 6281503 w 12176847"/>
              <a:gd name="connsiteY76" fmla="*/ 0 h 3428999"/>
              <a:gd name="connsiteX77" fmla="*/ 6487454 w 12176847"/>
              <a:gd name="connsiteY77" fmla="*/ 0 h 3428999"/>
              <a:gd name="connsiteX78" fmla="*/ 6487454 w 12176847"/>
              <a:gd name="connsiteY78" fmla="*/ 2590588 h 3428999"/>
              <a:gd name="connsiteX79" fmla="*/ 6281503 w 12176847"/>
              <a:gd name="connsiteY79" fmla="*/ 2590588 h 3428999"/>
              <a:gd name="connsiteX80" fmla="*/ 5985449 w 12176847"/>
              <a:gd name="connsiteY80" fmla="*/ 0 h 3428999"/>
              <a:gd name="connsiteX81" fmla="*/ 6191400 w 12176847"/>
              <a:gd name="connsiteY81" fmla="*/ 0 h 3428999"/>
              <a:gd name="connsiteX82" fmla="*/ 6191400 w 12176847"/>
              <a:gd name="connsiteY82" fmla="*/ 3428999 h 3428999"/>
              <a:gd name="connsiteX83" fmla="*/ 5985449 w 12176847"/>
              <a:gd name="connsiteY83" fmla="*/ 3428999 h 3428999"/>
              <a:gd name="connsiteX84" fmla="*/ 5689394 w 12176847"/>
              <a:gd name="connsiteY84" fmla="*/ 0 h 3428999"/>
              <a:gd name="connsiteX85" fmla="*/ 5895345 w 12176847"/>
              <a:gd name="connsiteY85" fmla="*/ 0 h 3428999"/>
              <a:gd name="connsiteX86" fmla="*/ 5895345 w 12176847"/>
              <a:gd name="connsiteY86" fmla="*/ 2718518 h 3428999"/>
              <a:gd name="connsiteX87" fmla="*/ 5689394 w 12176847"/>
              <a:gd name="connsiteY87" fmla="*/ 2718518 h 3428999"/>
              <a:gd name="connsiteX88" fmla="*/ 5393340 w 12176847"/>
              <a:gd name="connsiteY88" fmla="*/ 0 h 3428999"/>
              <a:gd name="connsiteX89" fmla="*/ 5599291 w 12176847"/>
              <a:gd name="connsiteY89" fmla="*/ 0 h 3428999"/>
              <a:gd name="connsiteX90" fmla="*/ 5599291 w 12176847"/>
              <a:gd name="connsiteY90" fmla="*/ 2502636 h 3428999"/>
              <a:gd name="connsiteX91" fmla="*/ 5393340 w 12176847"/>
              <a:gd name="connsiteY91" fmla="*/ 2502636 h 3428999"/>
              <a:gd name="connsiteX92" fmla="*/ 5097286 w 12176847"/>
              <a:gd name="connsiteY92" fmla="*/ 0 h 3428999"/>
              <a:gd name="connsiteX93" fmla="*/ 5303236 w 12176847"/>
              <a:gd name="connsiteY93" fmla="*/ 0 h 3428999"/>
              <a:gd name="connsiteX94" fmla="*/ 5303236 w 12176847"/>
              <a:gd name="connsiteY94" fmla="*/ 3029149 h 3428999"/>
              <a:gd name="connsiteX95" fmla="*/ 5097286 w 12176847"/>
              <a:gd name="connsiteY95" fmla="*/ 3029149 h 3428999"/>
              <a:gd name="connsiteX96" fmla="*/ 4801231 w 12176847"/>
              <a:gd name="connsiteY96" fmla="*/ 0 h 3428999"/>
              <a:gd name="connsiteX97" fmla="*/ 5007182 w 12176847"/>
              <a:gd name="connsiteY97" fmla="*/ 0 h 3428999"/>
              <a:gd name="connsiteX98" fmla="*/ 5007182 w 12176847"/>
              <a:gd name="connsiteY98" fmla="*/ 2718518 h 3428999"/>
              <a:gd name="connsiteX99" fmla="*/ 4801231 w 12176847"/>
              <a:gd name="connsiteY99" fmla="*/ 2718518 h 3428999"/>
              <a:gd name="connsiteX100" fmla="*/ 4453689 w 12176847"/>
              <a:gd name="connsiteY100" fmla="*/ 0 h 3428999"/>
              <a:gd name="connsiteX101" fmla="*/ 4659640 w 12176847"/>
              <a:gd name="connsiteY101" fmla="*/ 0 h 3428999"/>
              <a:gd name="connsiteX102" fmla="*/ 4659640 w 12176847"/>
              <a:gd name="connsiteY102" fmla="*/ 2217458 h 3428999"/>
              <a:gd name="connsiteX103" fmla="*/ 4453689 w 12176847"/>
              <a:gd name="connsiteY103" fmla="*/ 2217458 h 3428999"/>
              <a:gd name="connsiteX104" fmla="*/ 4157634 w 12176847"/>
              <a:gd name="connsiteY104" fmla="*/ 0 h 3428999"/>
              <a:gd name="connsiteX105" fmla="*/ 4363585 w 12176847"/>
              <a:gd name="connsiteY105" fmla="*/ 0 h 3428999"/>
              <a:gd name="connsiteX106" fmla="*/ 4363585 w 12176847"/>
              <a:gd name="connsiteY106" fmla="*/ 2416461 h 3428999"/>
              <a:gd name="connsiteX107" fmla="*/ 4157634 w 12176847"/>
              <a:gd name="connsiteY107" fmla="*/ 2416461 h 3428999"/>
              <a:gd name="connsiteX108" fmla="*/ 3861580 w 12176847"/>
              <a:gd name="connsiteY108" fmla="*/ 0 h 3428999"/>
              <a:gd name="connsiteX109" fmla="*/ 4067531 w 12176847"/>
              <a:gd name="connsiteY109" fmla="*/ 0 h 3428999"/>
              <a:gd name="connsiteX110" fmla="*/ 4067531 w 12176847"/>
              <a:gd name="connsiteY110" fmla="*/ 2089528 h 3428999"/>
              <a:gd name="connsiteX111" fmla="*/ 3861580 w 12176847"/>
              <a:gd name="connsiteY111" fmla="*/ 2089528 h 3428999"/>
              <a:gd name="connsiteX112" fmla="*/ 3565525 w 12176847"/>
              <a:gd name="connsiteY112" fmla="*/ 0 h 3428999"/>
              <a:gd name="connsiteX113" fmla="*/ 3771476 w 12176847"/>
              <a:gd name="connsiteY113" fmla="*/ 0 h 3428999"/>
              <a:gd name="connsiteX114" fmla="*/ 3771476 w 12176847"/>
              <a:gd name="connsiteY114" fmla="*/ 2547945 h 3428999"/>
              <a:gd name="connsiteX115" fmla="*/ 3565525 w 12176847"/>
              <a:gd name="connsiteY115" fmla="*/ 2547945 h 3428999"/>
              <a:gd name="connsiteX116" fmla="*/ 3256599 w 12176847"/>
              <a:gd name="connsiteY116" fmla="*/ 0 h 3428999"/>
              <a:gd name="connsiteX117" fmla="*/ 3462550 w 12176847"/>
              <a:gd name="connsiteY117" fmla="*/ 0 h 3428999"/>
              <a:gd name="connsiteX118" fmla="*/ 3462550 w 12176847"/>
              <a:gd name="connsiteY118" fmla="*/ 2281423 h 3428999"/>
              <a:gd name="connsiteX119" fmla="*/ 3256599 w 12176847"/>
              <a:gd name="connsiteY119" fmla="*/ 2281423 h 3428999"/>
              <a:gd name="connsiteX120" fmla="*/ 2960545 w 12176847"/>
              <a:gd name="connsiteY120" fmla="*/ 0 h 3428999"/>
              <a:gd name="connsiteX121" fmla="*/ 3166496 w 12176847"/>
              <a:gd name="connsiteY121" fmla="*/ 0 h 3428999"/>
              <a:gd name="connsiteX122" fmla="*/ 3166496 w 12176847"/>
              <a:gd name="connsiteY122" fmla="*/ 2416461 h 3428999"/>
              <a:gd name="connsiteX123" fmla="*/ 2960545 w 12176847"/>
              <a:gd name="connsiteY123" fmla="*/ 2416461 h 3428999"/>
              <a:gd name="connsiteX124" fmla="*/ 2664490 w 12176847"/>
              <a:gd name="connsiteY124" fmla="*/ 0 h 3428999"/>
              <a:gd name="connsiteX125" fmla="*/ 2870441 w 12176847"/>
              <a:gd name="connsiteY125" fmla="*/ 0 h 3428999"/>
              <a:gd name="connsiteX126" fmla="*/ 2870441 w 12176847"/>
              <a:gd name="connsiteY126" fmla="*/ 2089528 h 3428999"/>
              <a:gd name="connsiteX127" fmla="*/ 2664490 w 12176847"/>
              <a:gd name="connsiteY127" fmla="*/ 2089528 h 3428999"/>
              <a:gd name="connsiteX128" fmla="*/ 2368436 w 12176847"/>
              <a:gd name="connsiteY128" fmla="*/ 0 h 3428999"/>
              <a:gd name="connsiteX129" fmla="*/ 2574387 w 12176847"/>
              <a:gd name="connsiteY129" fmla="*/ 0 h 3428999"/>
              <a:gd name="connsiteX130" fmla="*/ 2574387 w 12176847"/>
              <a:gd name="connsiteY130" fmla="*/ 2851673 h 3428999"/>
              <a:gd name="connsiteX131" fmla="*/ 2368436 w 12176847"/>
              <a:gd name="connsiteY131" fmla="*/ 2851673 h 3428999"/>
              <a:gd name="connsiteX132" fmla="*/ 2072381 w 12176847"/>
              <a:gd name="connsiteY132" fmla="*/ 0 h 3428999"/>
              <a:gd name="connsiteX133" fmla="*/ 2278332 w 12176847"/>
              <a:gd name="connsiteY133" fmla="*/ 0 h 3428999"/>
              <a:gd name="connsiteX134" fmla="*/ 2278332 w 12176847"/>
              <a:gd name="connsiteY134" fmla="*/ 2682982 h 3428999"/>
              <a:gd name="connsiteX135" fmla="*/ 2072381 w 12176847"/>
              <a:gd name="connsiteY135" fmla="*/ 2682982 h 3428999"/>
              <a:gd name="connsiteX136" fmla="*/ 1776327 w 12176847"/>
              <a:gd name="connsiteY136" fmla="*/ 0 h 3428999"/>
              <a:gd name="connsiteX137" fmla="*/ 1982278 w 12176847"/>
              <a:gd name="connsiteY137" fmla="*/ 0 h 3428999"/>
              <a:gd name="connsiteX138" fmla="*/ 1982278 w 12176847"/>
              <a:gd name="connsiteY138" fmla="*/ 2941330 h 3428999"/>
              <a:gd name="connsiteX139" fmla="*/ 1776327 w 12176847"/>
              <a:gd name="connsiteY139" fmla="*/ 2941330 h 3428999"/>
              <a:gd name="connsiteX140" fmla="*/ 1480273 w 12176847"/>
              <a:gd name="connsiteY140" fmla="*/ 0 h 3428999"/>
              <a:gd name="connsiteX141" fmla="*/ 1686223 w 12176847"/>
              <a:gd name="connsiteY141" fmla="*/ 0 h 3428999"/>
              <a:gd name="connsiteX142" fmla="*/ 1686223 w 12176847"/>
              <a:gd name="connsiteY142" fmla="*/ 2302745 h 3428999"/>
              <a:gd name="connsiteX143" fmla="*/ 1480273 w 12176847"/>
              <a:gd name="connsiteY143" fmla="*/ 2302745 h 3428999"/>
              <a:gd name="connsiteX144" fmla="*/ 1184218 w 12176847"/>
              <a:gd name="connsiteY144" fmla="*/ 0 h 3428999"/>
              <a:gd name="connsiteX145" fmla="*/ 1390169 w 12176847"/>
              <a:gd name="connsiteY145" fmla="*/ 0 h 3428999"/>
              <a:gd name="connsiteX146" fmla="*/ 1390169 w 12176847"/>
              <a:gd name="connsiteY146" fmla="*/ 3047999 h 3428999"/>
              <a:gd name="connsiteX147" fmla="*/ 1184218 w 12176847"/>
              <a:gd name="connsiteY147" fmla="*/ 3047999 h 3428999"/>
              <a:gd name="connsiteX148" fmla="*/ 888164 w 12176847"/>
              <a:gd name="connsiteY148" fmla="*/ 0 h 3428999"/>
              <a:gd name="connsiteX149" fmla="*/ 1094114 w 12176847"/>
              <a:gd name="connsiteY149" fmla="*/ 0 h 3428999"/>
              <a:gd name="connsiteX150" fmla="*/ 1094114 w 12176847"/>
              <a:gd name="connsiteY150" fmla="*/ 2416461 h 3428999"/>
              <a:gd name="connsiteX151" fmla="*/ 888164 w 12176847"/>
              <a:gd name="connsiteY151" fmla="*/ 2416461 h 3428999"/>
              <a:gd name="connsiteX152" fmla="*/ 592109 w 12176847"/>
              <a:gd name="connsiteY152" fmla="*/ 0 h 3428999"/>
              <a:gd name="connsiteX153" fmla="*/ 798060 w 12176847"/>
              <a:gd name="connsiteY153" fmla="*/ 0 h 3428999"/>
              <a:gd name="connsiteX154" fmla="*/ 798060 w 12176847"/>
              <a:gd name="connsiteY154" fmla="*/ 2224565 h 3428999"/>
              <a:gd name="connsiteX155" fmla="*/ 592109 w 12176847"/>
              <a:gd name="connsiteY155" fmla="*/ 2224565 h 3428999"/>
              <a:gd name="connsiteX156" fmla="*/ 296055 w 12176847"/>
              <a:gd name="connsiteY156" fmla="*/ 0 h 3428999"/>
              <a:gd name="connsiteX157" fmla="*/ 502005 w 12176847"/>
              <a:gd name="connsiteY157" fmla="*/ 0 h 3428999"/>
              <a:gd name="connsiteX158" fmla="*/ 502005 w 12176847"/>
              <a:gd name="connsiteY158" fmla="*/ 2692577 h 3428999"/>
              <a:gd name="connsiteX159" fmla="*/ 296055 w 12176847"/>
              <a:gd name="connsiteY159" fmla="*/ 2692577 h 3428999"/>
              <a:gd name="connsiteX160" fmla="*/ 0 w 12176847"/>
              <a:gd name="connsiteY160" fmla="*/ 0 h 3428999"/>
              <a:gd name="connsiteX161" fmla="*/ 205951 w 12176847"/>
              <a:gd name="connsiteY161" fmla="*/ 0 h 3428999"/>
              <a:gd name="connsiteX162" fmla="*/ 205951 w 12176847"/>
              <a:gd name="connsiteY162" fmla="*/ 2416461 h 3428999"/>
              <a:gd name="connsiteX163" fmla="*/ 0 w 12176847"/>
              <a:gd name="connsiteY163" fmla="*/ 2416461 h 3428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</a:cxnLst>
            <a:rect l="l" t="t" r="r" b="b"/>
            <a:pathLst>
              <a:path w="12176847" h="3428999">
                <a:moveTo>
                  <a:pt x="11970896" y="0"/>
                </a:moveTo>
                <a:lnTo>
                  <a:pt x="12176847" y="0"/>
                </a:lnTo>
                <a:lnTo>
                  <a:pt x="12176847" y="2732853"/>
                </a:lnTo>
                <a:lnTo>
                  <a:pt x="11970896" y="2732853"/>
                </a:lnTo>
                <a:close/>
                <a:moveTo>
                  <a:pt x="11674842" y="0"/>
                </a:moveTo>
                <a:lnTo>
                  <a:pt x="11880793" y="0"/>
                </a:lnTo>
                <a:lnTo>
                  <a:pt x="11880793" y="2571191"/>
                </a:lnTo>
                <a:lnTo>
                  <a:pt x="11674842" y="2571191"/>
                </a:lnTo>
                <a:close/>
                <a:moveTo>
                  <a:pt x="11378787" y="0"/>
                </a:moveTo>
                <a:lnTo>
                  <a:pt x="11584738" y="0"/>
                </a:lnTo>
                <a:lnTo>
                  <a:pt x="11584738" y="2818775"/>
                </a:lnTo>
                <a:lnTo>
                  <a:pt x="11378787" y="2818775"/>
                </a:lnTo>
                <a:close/>
                <a:moveTo>
                  <a:pt x="11082733" y="0"/>
                </a:moveTo>
                <a:lnTo>
                  <a:pt x="11288684" y="0"/>
                </a:lnTo>
                <a:lnTo>
                  <a:pt x="11288684" y="2206797"/>
                </a:lnTo>
                <a:lnTo>
                  <a:pt x="11082733" y="2206797"/>
                </a:lnTo>
                <a:close/>
                <a:moveTo>
                  <a:pt x="10786679" y="0"/>
                </a:moveTo>
                <a:lnTo>
                  <a:pt x="10992629" y="0"/>
                </a:lnTo>
                <a:lnTo>
                  <a:pt x="10992629" y="2920999"/>
                </a:lnTo>
                <a:lnTo>
                  <a:pt x="10786679" y="2920999"/>
                </a:lnTo>
                <a:close/>
                <a:moveTo>
                  <a:pt x="10490624" y="0"/>
                </a:moveTo>
                <a:lnTo>
                  <a:pt x="10696575" y="0"/>
                </a:lnTo>
                <a:lnTo>
                  <a:pt x="10696575" y="2315775"/>
                </a:lnTo>
                <a:lnTo>
                  <a:pt x="10490624" y="2315775"/>
                </a:lnTo>
                <a:close/>
                <a:moveTo>
                  <a:pt x="10194570" y="0"/>
                </a:moveTo>
                <a:lnTo>
                  <a:pt x="10400521" y="0"/>
                </a:lnTo>
                <a:lnTo>
                  <a:pt x="10400521" y="2131875"/>
                </a:lnTo>
                <a:lnTo>
                  <a:pt x="10194570" y="2131875"/>
                </a:lnTo>
                <a:close/>
                <a:moveTo>
                  <a:pt x="9898515" y="0"/>
                </a:moveTo>
                <a:lnTo>
                  <a:pt x="10104466" y="0"/>
                </a:lnTo>
                <a:lnTo>
                  <a:pt x="10104466" y="2580386"/>
                </a:lnTo>
                <a:lnTo>
                  <a:pt x="9898515" y="2580386"/>
                </a:lnTo>
                <a:close/>
                <a:moveTo>
                  <a:pt x="9602461" y="0"/>
                </a:moveTo>
                <a:lnTo>
                  <a:pt x="9808412" y="0"/>
                </a:lnTo>
                <a:lnTo>
                  <a:pt x="9808412" y="2315775"/>
                </a:lnTo>
                <a:lnTo>
                  <a:pt x="9602461" y="2315775"/>
                </a:lnTo>
                <a:close/>
                <a:moveTo>
                  <a:pt x="9254919" y="0"/>
                </a:moveTo>
                <a:lnTo>
                  <a:pt x="9460870" y="0"/>
                </a:lnTo>
                <a:lnTo>
                  <a:pt x="9460870" y="2494640"/>
                </a:lnTo>
                <a:lnTo>
                  <a:pt x="9254919" y="2494640"/>
                </a:lnTo>
                <a:close/>
                <a:moveTo>
                  <a:pt x="8958864" y="0"/>
                </a:moveTo>
                <a:lnTo>
                  <a:pt x="9164815" y="0"/>
                </a:lnTo>
                <a:lnTo>
                  <a:pt x="9164815" y="2718518"/>
                </a:lnTo>
                <a:lnTo>
                  <a:pt x="8958864" y="2718518"/>
                </a:lnTo>
                <a:close/>
                <a:moveTo>
                  <a:pt x="8662810" y="0"/>
                </a:moveTo>
                <a:lnTo>
                  <a:pt x="8868761" y="0"/>
                </a:lnTo>
                <a:lnTo>
                  <a:pt x="8868761" y="2350719"/>
                </a:lnTo>
                <a:lnTo>
                  <a:pt x="8662810" y="2350719"/>
                </a:lnTo>
                <a:close/>
                <a:moveTo>
                  <a:pt x="8366756" y="0"/>
                </a:moveTo>
                <a:lnTo>
                  <a:pt x="8572706" y="0"/>
                </a:lnTo>
                <a:lnTo>
                  <a:pt x="8572706" y="2866438"/>
                </a:lnTo>
                <a:lnTo>
                  <a:pt x="8366756" y="2866438"/>
                </a:lnTo>
                <a:close/>
                <a:moveTo>
                  <a:pt x="8057829" y="0"/>
                </a:moveTo>
                <a:lnTo>
                  <a:pt x="8263780" y="0"/>
                </a:lnTo>
                <a:lnTo>
                  <a:pt x="8263780" y="2566601"/>
                </a:lnTo>
                <a:lnTo>
                  <a:pt x="8057829" y="2566601"/>
                </a:lnTo>
                <a:close/>
                <a:moveTo>
                  <a:pt x="7761775" y="0"/>
                </a:moveTo>
                <a:lnTo>
                  <a:pt x="7967726" y="0"/>
                </a:lnTo>
                <a:lnTo>
                  <a:pt x="7967726" y="2718518"/>
                </a:lnTo>
                <a:lnTo>
                  <a:pt x="7761775" y="2718518"/>
                </a:lnTo>
                <a:close/>
                <a:moveTo>
                  <a:pt x="7465720" y="0"/>
                </a:moveTo>
                <a:lnTo>
                  <a:pt x="7671671" y="0"/>
                </a:lnTo>
                <a:lnTo>
                  <a:pt x="7671671" y="2350719"/>
                </a:lnTo>
                <a:lnTo>
                  <a:pt x="7465720" y="2350719"/>
                </a:lnTo>
                <a:close/>
                <a:moveTo>
                  <a:pt x="7169666" y="0"/>
                </a:moveTo>
                <a:lnTo>
                  <a:pt x="7375617" y="0"/>
                </a:lnTo>
                <a:lnTo>
                  <a:pt x="7375617" y="3208132"/>
                </a:lnTo>
                <a:lnTo>
                  <a:pt x="7169666" y="3208132"/>
                </a:lnTo>
                <a:close/>
                <a:moveTo>
                  <a:pt x="6873612" y="0"/>
                </a:moveTo>
                <a:lnTo>
                  <a:pt x="7079563" y="0"/>
                </a:lnTo>
                <a:lnTo>
                  <a:pt x="7079563" y="3018355"/>
                </a:lnTo>
                <a:lnTo>
                  <a:pt x="6873612" y="3018355"/>
                </a:lnTo>
                <a:close/>
                <a:moveTo>
                  <a:pt x="6577558" y="0"/>
                </a:moveTo>
                <a:lnTo>
                  <a:pt x="6783508" y="0"/>
                </a:lnTo>
                <a:lnTo>
                  <a:pt x="6783508" y="3308997"/>
                </a:lnTo>
                <a:lnTo>
                  <a:pt x="6577558" y="3308997"/>
                </a:lnTo>
                <a:close/>
                <a:moveTo>
                  <a:pt x="6281503" y="0"/>
                </a:moveTo>
                <a:lnTo>
                  <a:pt x="6487454" y="0"/>
                </a:lnTo>
                <a:lnTo>
                  <a:pt x="6487454" y="2590588"/>
                </a:lnTo>
                <a:lnTo>
                  <a:pt x="6281503" y="2590588"/>
                </a:lnTo>
                <a:close/>
                <a:moveTo>
                  <a:pt x="5985449" y="0"/>
                </a:moveTo>
                <a:lnTo>
                  <a:pt x="6191400" y="0"/>
                </a:lnTo>
                <a:lnTo>
                  <a:pt x="6191400" y="3428999"/>
                </a:lnTo>
                <a:lnTo>
                  <a:pt x="5985449" y="3428999"/>
                </a:lnTo>
                <a:close/>
                <a:moveTo>
                  <a:pt x="5689394" y="0"/>
                </a:moveTo>
                <a:lnTo>
                  <a:pt x="5895345" y="0"/>
                </a:lnTo>
                <a:lnTo>
                  <a:pt x="5895345" y="2718518"/>
                </a:lnTo>
                <a:lnTo>
                  <a:pt x="5689394" y="2718518"/>
                </a:lnTo>
                <a:close/>
                <a:moveTo>
                  <a:pt x="5393340" y="0"/>
                </a:moveTo>
                <a:lnTo>
                  <a:pt x="5599291" y="0"/>
                </a:lnTo>
                <a:lnTo>
                  <a:pt x="5599291" y="2502636"/>
                </a:lnTo>
                <a:lnTo>
                  <a:pt x="5393340" y="2502636"/>
                </a:lnTo>
                <a:close/>
                <a:moveTo>
                  <a:pt x="5097286" y="0"/>
                </a:moveTo>
                <a:lnTo>
                  <a:pt x="5303236" y="0"/>
                </a:lnTo>
                <a:lnTo>
                  <a:pt x="5303236" y="3029149"/>
                </a:lnTo>
                <a:lnTo>
                  <a:pt x="5097286" y="3029149"/>
                </a:lnTo>
                <a:close/>
                <a:moveTo>
                  <a:pt x="4801231" y="0"/>
                </a:moveTo>
                <a:lnTo>
                  <a:pt x="5007182" y="0"/>
                </a:lnTo>
                <a:lnTo>
                  <a:pt x="5007182" y="2718518"/>
                </a:lnTo>
                <a:lnTo>
                  <a:pt x="4801231" y="2718518"/>
                </a:lnTo>
                <a:close/>
                <a:moveTo>
                  <a:pt x="4453689" y="0"/>
                </a:moveTo>
                <a:lnTo>
                  <a:pt x="4659640" y="0"/>
                </a:lnTo>
                <a:lnTo>
                  <a:pt x="4659640" y="2217458"/>
                </a:lnTo>
                <a:lnTo>
                  <a:pt x="4453689" y="2217458"/>
                </a:lnTo>
                <a:close/>
                <a:moveTo>
                  <a:pt x="4157634" y="0"/>
                </a:moveTo>
                <a:lnTo>
                  <a:pt x="4363585" y="0"/>
                </a:lnTo>
                <a:lnTo>
                  <a:pt x="4363585" y="2416461"/>
                </a:lnTo>
                <a:lnTo>
                  <a:pt x="4157634" y="2416461"/>
                </a:lnTo>
                <a:close/>
                <a:moveTo>
                  <a:pt x="3861580" y="0"/>
                </a:moveTo>
                <a:lnTo>
                  <a:pt x="4067531" y="0"/>
                </a:lnTo>
                <a:lnTo>
                  <a:pt x="4067531" y="2089528"/>
                </a:lnTo>
                <a:lnTo>
                  <a:pt x="3861580" y="2089528"/>
                </a:lnTo>
                <a:close/>
                <a:moveTo>
                  <a:pt x="3565525" y="0"/>
                </a:moveTo>
                <a:lnTo>
                  <a:pt x="3771476" y="0"/>
                </a:lnTo>
                <a:lnTo>
                  <a:pt x="3771476" y="2547945"/>
                </a:lnTo>
                <a:lnTo>
                  <a:pt x="3565525" y="2547945"/>
                </a:lnTo>
                <a:close/>
                <a:moveTo>
                  <a:pt x="3256599" y="0"/>
                </a:moveTo>
                <a:lnTo>
                  <a:pt x="3462550" y="0"/>
                </a:lnTo>
                <a:lnTo>
                  <a:pt x="3462550" y="2281423"/>
                </a:lnTo>
                <a:lnTo>
                  <a:pt x="3256599" y="2281423"/>
                </a:lnTo>
                <a:close/>
                <a:moveTo>
                  <a:pt x="2960545" y="0"/>
                </a:moveTo>
                <a:lnTo>
                  <a:pt x="3166496" y="0"/>
                </a:lnTo>
                <a:lnTo>
                  <a:pt x="3166496" y="2416461"/>
                </a:lnTo>
                <a:lnTo>
                  <a:pt x="2960545" y="2416461"/>
                </a:lnTo>
                <a:close/>
                <a:moveTo>
                  <a:pt x="2664490" y="0"/>
                </a:moveTo>
                <a:lnTo>
                  <a:pt x="2870441" y="0"/>
                </a:lnTo>
                <a:lnTo>
                  <a:pt x="2870441" y="2089528"/>
                </a:lnTo>
                <a:lnTo>
                  <a:pt x="2664490" y="2089528"/>
                </a:lnTo>
                <a:close/>
                <a:moveTo>
                  <a:pt x="2368436" y="0"/>
                </a:moveTo>
                <a:lnTo>
                  <a:pt x="2574387" y="0"/>
                </a:lnTo>
                <a:lnTo>
                  <a:pt x="2574387" y="2851673"/>
                </a:lnTo>
                <a:lnTo>
                  <a:pt x="2368436" y="2851673"/>
                </a:lnTo>
                <a:close/>
                <a:moveTo>
                  <a:pt x="2072381" y="0"/>
                </a:moveTo>
                <a:lnTo>
                  <a:pt x="2278332" y="0"/>
                </a:lnTo>
                <a:lnTo>
                  <a:pt x="2278332" y="2682982"/>
                </a:lnTo>
                <a:lnTo>
                  <a:pt x="2072381" y="2682982"/>
                </a:lnTo>
                <a:close/>
                <a:moveTo>
                  <a:pt x="1776327" y="0"/>
                </a:moveTo>
                <a:lnTo>
                  <a:pt x="1982278" y="0"/>
                </a:lnTo>
                <a:lnTo>
                  <a:pt x="1982278" y="2941330"/>
                </a:lnTo>
                <a:lnTo>
                  <a:pt x="1776327" y="2941330"/>
                </a:lnTo>
                <a:close/>
                <a:moveTo>
                  <a:pt x="1480273" y="0"/>
                </a:moveTo>
                <a:lnTo>
                  <a:pt x="1686223" y="0"/>
                </a:lnTo>
                <a:lnTo>
                  <a:pt x="1686223" y="2302745"/>
                </a:lnTo>
                <a:lnTo>
                  <a:pt x="1480273" y="2302745"/>
                </a:lnTo>
                <a:close/>
                <a:moveTo>
                  <a:pt x="1184218" y="0"/>
                </a:moveTo>
                <a:lnTo>
                  <a:pt x="1390169" y="0"/>
                </a:lnTo>
                <a:lnTo>
                  <a:pt x="1390169" y="3047999"/>
                </a:lnTo>
                <a:lnTo>
                  <a:pt x="1184218" y="3047999"/>
                </a:lnTo>
                <a:close/>
                <a:moveTo>
                  <a:pt x="888164" y="0"/>
                </a:moveTo>
                <a:lnTo>
                  <a:pt x="1094114" y="0"/>
                </a:lnTo>
                <a:lnTo>
                  <a:pt x="1094114" y="2416461"/>
                </a:lnTo>
                <a:lnTo>
                  <a:pt x="888164" y="2416461"/>
                </a:lnTo>
                <a:close/>
                <a:moveTo>
                  <a:pt x="592109" y="0"/>
                </a:moveTo>
                <a:lnTo>
                  <a:pt x="798060" y="0"/>
                </a:lnTo>
                <a:lnTo>
                  <a:pt x="798060" y="2224565"/>
                </a:lnTo>
                <a:lnTo>
                  <a:pt x="592109" y="2224565"/>
                </a:lnTo>
                <a:close/>
                <a:moveTo>
                  <a:pt x="296055" y="0"/>
                </a:moveTo>
                <a:lnTo>
                  <a:pt x="502005" y="0"/>
                </a:lnTo>
                <a:lnTo>
                  <a:pt x="502005" y="2692577"/>
                </a:lnTo>
                <a:lnTo>
                  <a:pt x="296055" y="2692577"/>
                </a:lnTo>
                <a:close/>
                <a:moveTo>
                  <a:pt x="0" y="0"/>
                </a:moveTo>
                <a:lnTo>
                  <a:pt x="205951" y="0"/>
                </a:lnTo>
                <a:lnTo>
                  <a:pt x="205951" y="2416461"/>
                </a:lnTo>
                <a:lnTo>
                  <a:pt x="0" y="241646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85091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0EB0B1D6-C33F-4F44-86A1-8148E26477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8764" y="433363"/>
            <a:ext cx="11194472" cy="5991275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274964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939F880E-63FB-46C0-AB34-C4A1AAEBB0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58925" y="0"/>
            <a:ext cx="3889375" cy="3175000"/>
          </a:xfrm>
          <a:custGeom>
            <a:avLst/>
            <a:gdLst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76 w 4796578"/>
              <a:gd name="connsiteY4" fmla="*/ 3703720 h 5951620"/>
              <a:gd name="connsiteX5" fmla="*/ 4795728 w 4796578"/>
              <a:gd name="connsiteY5" fmla="*/ 3804561 h 5951620"/>
              <a:gd name="connsiteX6" fmla="*/ 4794701 w 4796578"/>
              <a:gd name="connsiteY6" fmla="*/ 5951620 h 5951620"/>
              <a:gd name="connsiteX7" fmla="*/ 12902 w 4796578"/>
              <a:gd name="connsiteY7" fmla="*/ 4528619 h 5951620"/>
              <a:gd name="connsiteX8" fmla="*/ 8647 w 4796578"/>
              <a:gd name="connsiteY8" fmla="*/ 3703720 h 5951620"/>
              <a:gd name="connsiteX9" fmla="*/ 0 w 4796578"/>
              <a:gd name="connsiteY9" fmla="*/ 3703720 h 5951620"/>
              <a:gd name="connsiteX10" fmla="*/ 0 w 4796578"/>
              <a:gd name="connsiteY10" fmla="*/ 202732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6578 w 4796578"/>
              <a:gd name="connsiteY3" fmla="*/ 3703720 h 5951620"/>
              <a:gd name="connsiteX4" fmla="*/ 4795728 w 4796578"/>
              <a:gd name="connsiteY4" fmla="*/ 3804561 h 5951620"/>
              <a:gd name="connsiteX5" fmla="*/ 4794701 w 4796578"/>
              <a:gd name="connsiteY5" fmla="*/ 5951620 h 5951620"/>
              <a:gd name="connsiteX6" fmla="*/ 12902 w 4796578"/>
              <a:gd name="connsiteY6" fmla="*/ 4528619 h 5951620"/>
              <a:gd name="connsiteX7" fmla="*/ 8647 w 4796578"/>
              <a:gd name="connsiteY7" fmla="*/ 3703720 h 5951620"/>
              <a:gd name="connsiteX8" fmla="*/ 0 w 4796578"/>
              <a:gd name="connsiteY8" fmla="*/ 3703720 h 5951620"/>
              <a:gd name="connsiteX9" fmla="*/ 0 w 4796578"/>
              <a:gd name="connsiteY9" fmla="*/ 2027320 h 5951620"/>
              <a:gd name="connsiteX10" fmla="*/ 0 w 4796578"/>
              <a:gd name="connsiteY10" fmla="*/ 0 h 5951620"/>
              <a:gd name="connsiteX0" fmla="*/ 0 w 5149464"/>
              <a:gd name="connsiteY0" fmla="*/ 0 h 5951620"/>
              <a:gd name="connsiteX1" fmla="*/ 4796578 w 5149464"/>
              <a:gd name="connsiteY1" fmla="*/ 0 h 5951620"/>
              <a:gd name="connsiteX2" fmla="*/ 4796578 w 5149464"/>
              <a:gd name="connsiteY2" fmla="*/ 2027320 h 5951620"/>
              <a:gd name="connsiteX3" fmla="*/ 4796578 w 5149464"/>
              <a:gd name="connsiteY3" fmla="*/ 3703720 h 5951620"/>
              <a:gd name="connsiteX4" fmla="*/ 4794701 w 5149464"/>
              <a:gd name="connsiteY4" fmla="*/ 5951620 h 5951620"/>
              <a:gd name="connsiteX5" fmla="*/ 12902 w 5149464"/>
              <a:gd name="connsiteY5" fmla="*/ 4528619 h 5951620"/>
              <a:gd name="connsiteX6" fmla="*/ 8647 w 5149464"/>
              <a:gd name="connsiteY6" fmla="*/ 3703720 h 5951620"/>
              <a:gd name="connsiteX7" fmla="*/ 0 w 5149464"/>
              <a:gd name="connsiteY7" fmla="*/ 3703720 h 5951620"/>
              <a:gd name="connsiteX8" fmla="*/ 0 w 5149464"/>
              <a:gd name="connsiteY8" fmla="*/ 2027320 h 5951620"/>
              <a:gd name="connsiteX9" fmla="*/ 0 w 5149464"/>
              <a:gd name="connsiteY9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6578 w 4796578"/>
              <a:gd name="connsiteY2" fmla="*/ 2027320 h 5951620"/>
              <a:gd name="connsiteX3" fmla="*/ 4794701 w 4796578"/>
              <a:gd name="connsiteY3" fmla="*/ 5951620 h 5951620"/>
              <a:gd name="connsiteX4" fmla="*/ 12902 w 4796578"/>
              <a:gd name="connsiteY4" fmla="*/ 4528619 h 5951620"/>
              <a:gd name="connsiteX5" fmla="*/ 8647 w 4796578"/>
              <a:gd name="connsiteY5" fmla="*/ 3703720 h 5951620"/>
              <a:gd name="connsiteX6" fmla="*/ 0 w 4796578"/>
              <a:gd name="connsiteY6" fmla="*/ 3703720 h 5951620"/>
              <a:gd name="connsiteX7" fmla="*/ 0 w 4796578"/>
              <a:gd name="connsiteY7" fmla="*/ 2027320 h 5951620"/>
              <a:gd name="connsiteX8" fmla="*/ 0 w 4796578"/>
              <a:gd name="connsiteY8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2027320 h 5951620"/>
              <a:gd name="connsiteX7" fmla="*/ 0 w 4796578"/>
              <a:gd name="connsiteY7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3703720 h 5951620"/>
              <a:gd name="connsiteX6" fmla="*/ 0 w 4796578"/>
              <a:gd name="connsiteY6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8647 w 4796578"/>
              <a:gd name="connsiteY4" fmla="*/ 3703720 h 5951620"/>
              <a:gd name="connsiteX5" fmla="*/ 0 w 4796578"/>
              <a:gd name="connsiteY5" fmla="*/ 0 h 5951620"/>
              <a:gd name="connsiteX0" fmla="*/ 592231 w 5388809"/>
              <a:gd name="connsiteY0" fmla="*/ 0 h 5951620"/>
              <a:gd name="connsiteX1" fmla="*/ 5388809 w 5388809"/>
              <a:gd name="connsiteY1" fmla="*/ 0 h 5951620"/>
              <a:gd name="connsiteX2" fmla="*/ 5386932 w 5388809"/>
              <a:gd name="connsiteY2" fmla="*/ 5951620 h 5951620"/>
              <a:gd name="connsiteX3" fmla="*/ 605133 w 5388809"/>
              <a:gd name="connsiteY3" fmla="*/ 4528619 h 5951620"/>
              <a:gd name="connsiteX4" fmla="*/ 592231 w 5388809"/>
              <a:gd name="connsiteY4" fmla="*/ 0 h 5951620"/>
              <a:gd name="connsiteX0" fmla="*/ 344185 w 5140763"/>
              <a:gd name="connsiteY0" fmla="*/ 0 h 5951620"/>
              <a:gd name="connsiteX1" fmla="*/ 5140763 w 5140763"/>
              <a:gd name="connsiteY1" fmla="*/ 0 h 5951620"/>
              <a:gd name="connsiteX2" fmla="*/ 5138886 w 5140763"/>
              <a:gd name="connsiteY2" fmla="*/ 5951620 h 5951620"/>
              <a:gd name="connsiteX3" fmla="*/ 357087 w 5140763"/>
              <a:gd name="connsiteY3" fmla="*/ 4528619 h 5951620"/>
              <a:gd name="connsiteX4" fmla="*/ 344185 w 5140763"/>
              <a:gd name="connsiteY4" fmla="*/ 0 h 5951620"/>
              <a:gd name="connsiteX0" fmla="*/ 0 w 4796578"/>
              <a:gd name="connsiteY0" fmla="*/ 0 h 5951620"/>
              <a:gd name="connsiteX1" fmla="*/ 4796578 w 4796578"/>
              <a:gd name="connsiteY1" fmla="*/ 0 h 5951620"/>
              <a:gd name="connsiteX2" fmla="*/ 4794701 w 4796578"/>
              <a:gd name="connsiteY2" fmla="*/ 5951620 h 5951620"/>
              <a:gd name="connsiteX3" fmla="*/ 12902 w 4796578"/>
              <a:gd name="connsiteY3" fmla="*/ 4528619 h 5951620"/>
              <a:gd name="connsiteX4" fmla="*/ 0 w 4796578"/>
              <a:gd name="connsiteY4" fmla="*/ 0 h 595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96578" h="5951620">
                <a:moveTo>
                  <a:pt x="0" y="0"/>
                </a:moveTo>
                <a:lnTo>
                  <a:pt x="4796578" y="0"/>
                </a:lnTo>
                <a:cubicBezTo>
                  <a:pt x="4795952" y="1983873"/>
                  <a:pt x="4795327" y="3967747"/>
                  <a:pt x="4794701" y="5951620"/>
                </a:cubicBezTo>
                <a:lnTo>
                  <a:pt x="12902" y="4528619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A188FE75-25D3-477A-8485-BC21AE3ACE8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558925" y="3683000"/>
            <a:ext cx="3889375" cy="3175000"/>
          </a:xfrm>
          <a:custGeom>
            <a:avLst/>
            <a:gdLst>
              <a:gd name="connsiteX0" fmla="*/ 1522 w 3889375"/>
              <a:gd name="connsiteY0" fmla="*/ 0 h 3175000"/>
              <a:gd name="connsiteX1" fmla="*/ 3878913 w 3889375"/>
              <a:gd name="connsiteY1" fmla="*/ 759126 h 3175000"/>
              <a:gd name="connsiteX2" fmla="*/ 3889375 w 3889375"/>
              <a:gd name="connsiteY2" fmla="*/ 3175000 h 3175000"/>
              <a:gd name="connsiteX3" fmla="*/ 0 w 3889375"/>
              <a:gd name="connsiteY3" fmla="*/ 3175000 h 3175000"/>
              <a:gd name="connsiteX4" fmla="*/ 1522 w 3889375"/>
              <a:gd name="connsiteY4" fmla="*/ 0 h 317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9375" h="3175000">
                <a:moveTo>
                  <a:pt x="1522" y="0"/>
                </a:moveTo>
                <a:lnTo>
                  <a:pt x="3878913" y="759126"/>
                </a:lnTo>
                <a:lnTo>
                  <a:pt x="3889375" y="3175000"/>
                </a:lnTo>
                <a:lnTo>
                  <a:pt x="0" y="3175000"/>
                </a:lnTo>
                <a:cubicBezTo>
                  <a:pt x="507" y="2116667"/>
                  <a:pt x="1014" y="1058333"/>
                  <a:pt x="152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00907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8">
            <a:extLst>
              <a:ext uri="{FF2B5EF4-FFF2-40B4-BE49-F238E27FC236}">
                <a16:creationId xmlns:a16="http://schemas.microsoft.com/office/drawing/2014/main" id="{D8CC448D-2BE0-484B-877D-77E9461BEE5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096001" y="3101924"/>
            <a:ext cx="5038017" cy="2998209"/>
          </a:xfrm>
          <a:custGeom>
            <a:avLst/>
            <a:gdLst>
              <a:gd name="connsiteX0" fmla="*/ 0 w 6096001"/>
              <a:gd name="connsiteY0" fmla="*/ 0 h 3627833"/>
              <a:gd name="connsiteX1" fmla="*/ 6096001 w 6096001"/>
              <a:gd name="connsiteY1" fmla="*/ 1420 h 3627833"/>
              <a:gd name="connsiteX2" fmla="*/ 4638479 w 6096001"/>
              <a:gd name="connsiteY2" fmla="*/ 3618075 h 3627833"/>
              <a:gd name="connsiteX3" fmla="*/ 0 w 6096001"/>
              <a:gd name="connsiteY3" fmla="*/ 3627833 h 362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1" h="3627833">
                <a:moveTo>
                  <a:pt x="0" y="0"/>
                </a:moveTo>
                <a:cubicBezTo>
                  <a:pt x="2032001" y="473"/>
                  <a:pt x="4064001" y="946"/>
                  <a:pt x="6096001" y="1420"/>
                </a:cubicBezTo>
                <a:lnTo>
                  <a:pt x="4638479" y="3618075"/>
                </a:lnTo>
                <a:lnTo>
                  <a:pt x="0" y="36278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79BDC9A2-2E67-4E8F-99D9-34B0CA4E5EC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57982" y="801411"/>
            <a:ext cx="5038018" cy="2998208"/>
          </a:xfrm>
          <a:custGeom>
            <a:avLst/>
            <a:gdLst>
              <a:gd name="connsiteX0" fmla="*/ 6096002 w 6096002"/>
              <a:gd name="connsiteY0" fmla="*/ 0 h 3627832"/>
              <a:gd name="connsiteX1" fmla="*/ 6096002 w 6096002"/>
              <a:gd name="connsiteY1" fmla="*/ 3627832 h 3627832"/>
              <a:gd name="connsiteX2" fmla="*/ 0 w 6096002"/>
              <a:gd name="connsiteY2" fmla="*/ 3626412 h 3627832"/>
              <a:gd name="connsiteX3" fmla="*/ 1457522 w 6096002"/>
              <a:gd name="connsiteY3" fmla="*/ 9758 h 362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2" h="3627832">
                <a:moveTo>
                  <a:pt x="6096002" y="0"/>
                </a:moveTo>
                <a:lnTo>
                  <a:pt x="6096002" y="3627832"/>
                </a:lnTo>
                <a:cubicBezTo>
                  <a:pt x="4064002" y="3627359"/>
                  <a:pt x="2032000" y="3626886"/>
                  <a:pt x="0" y="3626412"/>
                </a:cubicBezTo>
                <a:lnTo>
                  <a:pt x="1457522" y="975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1878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8">
            <a:extLst>
              <a:ext uri="{FF2B5EF4-FFF2-40B4-BE49-F238E27FC236}">
                <a16:creationId xmlns:a16="http://schemas.microsoft.com/office/drawing/2014/main" id="{D8CC448D-2BE0-484B-877D-77E9461BEE5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347672" y="667650"/>
            <a:ext cx="4534669" cy="2698658"/>
          </a:xfrm>
          <a:custGeom>
            <a:avLst/>
            <a:gdLst>
              <a:gd name="connsiteX0" fmla="*/ 0 w 6096001"/>
              <a:gd name="connsiteY0" fmla="*/ 0 h 3627833"/>
              <a:gd name="connsiteX1" fmla="*/ 6096001 w 6096001"/>
              <a:gd name="connsiteY1" fmla="*/ 1420 h 3627833"/>
              <a:gd name="connsiteX2" fmla="*/ 4638479 w 6096001"/>
              <a:gd name="connsiteY2" fmla="*/ 3618075 h 3627833"/>
              <a:gd name="connsiteX3" fmla="*/ 0 w 6096001"/>
              <a:gd name="connsiteY3" fmla="*/ 3627833 h 362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1" h="3627833">
                <a:moveTo>
                  <a:pt x="0" y="0"/>
                </a:moveTo>
                <a:cubicBezTo>
                  <a:pt x="2032001" y="473"/>
                  <a:pt x="4064001" y="946"/>
                  <a:pt x="6096001" y="1420"/>
                </a:cubicBezTo>
                <a:lnTo>
                  <a:pt x="4638479" y="3618075"/>
                </a:lnTo>
                <a:lnTo>
                  <a:pt x="0" y="36278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E9439244-23E9-46B8-9B7D-6B45151A1B01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 flipH="1">
            <a:off x="1309656" y="667650"/>
            <a:ext cx="4534669" cy="2698658"/>
          </a:xfrm>
          <a:custGeom>
            <a:avLst/>
            <a:gdLst>
              <a:gd name="connsiteX0" fmla="*/ 0 w 6096001"/>
              <a:gd name="connsiteY0" fmla="*/ 0 h 3627833"/>
              <a:gd name="connsiteX1" fmla="*/ 6096001 w 6096001"/>
              <a:gd name="connsiteY1" fmla="*/ 1420 h 3627833"/>
              <a:gd name="connsiteX2" fmla="*/ 4638479 w 6096001"/>
              <a:gd name="connsiteY2" fmla="*/ 3618075 h 3627833"/>
              <a:gd name="connsiteX3" fmla="*/ 0 w 6096001"/>
              <a:gd name="connsiteY3" fmla="*/ 3627833 h 362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1" h="3627833">
                <a:moveTo>
                  <a:pt x="0" y="0"/>
                </a:moveTo>
                <a:cubicBezTo>
                  <a:pt x="2032001" y="473"/>
                  <a:pt x="4064001" y="946"/>
                  <a:pt x="6096001" y="1420"/>
                </a:cubicBezTo>
                <a:lnTo>
                  <a:pt x="4638479" y="3618075"/>
                </a:lnTo>
                <a:lnTo>
                  <a:pt x="0" y="36278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13" name="그림 개체 틀 12">
            <a:extLst>
              <a:ext uri="{FF2B5EF4-FFF2-40B4-BE49-F238E27FC236}">
                <a16:creationId xmlns:a16="http://schemas.microsoft.com/office/drawing/2014/main" id="{5664774D-2F13-4528-9006-87966597270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309654" y="3665860"/>
            <a:ext cx="4534670" cy="2698657"/>
          </a:xfrm>
          <a:custGeom>
            <a:avLst/>
            <a:gdLst>
              <a:gd name="connsiteX0" fmla="*/ 5038018 w 5038018"/>
              <a:gd name="connsiteY0" fmla="*/ 0 h 2998208"/>
              <a:gd name="connsiteX1" fmla="*/ 5038018 w 5038018"/>
              <a:gd name="connsiteY1" fmla="*/ 2998208 h 2998208"/>
              <a:gd name="connsiteX2" fmla="*/ 0 w 5038018"/>
              <a:gd name="connsiteY2" fmla="*/ 2997035 h 2998208"/>
              <a:gd name="connsiteX3" fmla="*/ 1204563 w 5038018"/>
              <a:gd name="connsiteY3" fmla="*/ 8064 h 2998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018" h="2998208">
                <a:moveTo>
                  <a:pt x="5038018" y="0"/>
                </a:moveTo>
                <a:lnTo>
                  <a:pt x="5038018" y="2998208"/>
                </a:lnTo>
                <a:cubicBezTo>
                  <a:pt x="3358679" y="2997817"/>
                  <a:pt x="1679339" y="2997426"/>
                  <a:pt x="0" y="2997035"/>
                </a:cubicBezTo>
                <a:lnTo>
                  <a:pt x="1204563" y="80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048F26C4-5103-4E3D-BC8C-5F254E259AB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347671" y="3665861"/>
            <a:ext cx="4534670" cy="2698657"/>
          </a:xfrm>
          <a:custGeom>
            <a:avLst/>
            <a:gdLst>
              <a:gd name="connsiteX0" fmla="*/ 0 w 5038018"/>
              <a:gd name="connsiteY0" fmla="*/ 0 h 2998208"/>
              <a:gd name="connsiteX1" fmla="*/ 3833455 w 5038018"/>
              <a:gd name="connsiteY1" fmla="*/ 8064 h 2998208"/>
              <a:gd name="connsiteX2" fmla="*/ 5038018 w 5038018"/>
              <a:gd name="connsiteY2" fmla="*/ 2997035 h 2998208"/>
              <a:gd name="connsiteX3" fmla="*/ 0 w 5038018"/>
              <a:gd name="connsiteY3" fmla="*/ 2998208 h 2998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018" h="2998208">
                <a:moveTo>
                  <a:pt x="0" y="0"/>
                </a:moveTo>
                <a:lnTo>
                  <a:pt x="3833455" y="8064"/>
                </a:lnTo>
                <a:lnTo>
                  <a:pt x="5038018" y="2997035"/>
                </a:lnTo>
                <a:cubicBezTo>
                  <a:pt x="3358679" y="2997426"/>
                  <a:pt x="1679339" y="2997817"/>
                  <a:pt x="0" y="2998208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14803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4">
            <a:extLst>
              <a:ext uri="{FF2B5EF4-FFF2-40B4-BE49-F238E27FC236}">
                <a16:creationId xmlns:a16="http://schemas.microsoft.com/office/drawing/2014/main" id="{CFBF2F2D-24B1-48B0-8DC5-44362B890FAE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4338982" y="2"/>
            <a:ext cx="3514037" cy="6857998"/>
          </a:xfrm>
          <a:custGeom>
            <a:avLst/>
            <a:gdLst>
              <a:gd name="connsiteX0" fmla="*/ 3308086 w 3514037"/>
              <a:gd name="connsiteY0" fmla="*/ 0 h 6857998"/>
              <a:gd name="connsiteX1" fmla="*/ 3514037 w 3514037"/>
              <a:gd name="connsiteY1" fmla="*/ 0 h 6857998"/>
              <a:gd name="connsiteX2" fmla="*/ 3514037 w 3514037"/>
              <a:gd name="connsiteY2" fmla="*/ 5437036 h 6857998"/>
              <a:gd name="connsiteX3" fmla="*/ 3308086 w 3514037"/>
              <a:gd name="connsiteY3" fmla="*/ 5437036 h 6857998"/>
              <a:gd name="connsiteX4" fmla="*/ 3012031 w 3514037"/>
              <a:gd name="connsiteY4" fmla="*/ 0 h 6857998"/>
              <a:gd name="connsiteX5" fmla="*/ 3217982 w 3514037"/>
              <a:gd name="connsiteY5" fmla="*/ 0 h 6857998"/>
              <a:gd name="connsiteX6" fmla="*/ 3217982 w 3514037"/>
              <a:gd name="connsiteY6" fmla="*/ 4701438 h 6857998"/>
              <a:gd name="connsiteX7" fmla="*/ 3012031 w 3514037"/>
              <a:gd name="connsiteY7" fmla="*/ 4701438 h 6857998"/>
              <a:gd name="connsiteX8" fmla="*/ 2715977 w 3514037"/>
              <a:gd name="connsiteY8" fmla="*/ 0 h 6857998"/>
              <a:gd name="connsiteX9" fmla="*/ 2921928 w 3514037"/>
              <a:gd name="connsiteY9" fmla="*/ 0 h 6857998"/>
              <a:gd name="connsiteX10" fmla="*/ 2921928 w 3514037"/>
              <a:gd name="connsiteY10" fmla="*/ 6416264 h 6857998"/>
              <a:gd name="connsiteX11" fmla="*/ 2715977 w 3514037"/>
              <a:gd name="connsiteY11" fmla="*/ 6416264 h 6857998"/>
              <a:gd name="connsiteX12" fmla="*/ 2419923 w 3514037"/>
              <a:gd name="connsiteY12" fmla="*/ 0 h 6857998"/>
              <a:gd name="connsiteX13" fmla="*/ 2625874 w 3514037"/>
              <a:gd name="connsiteY13" fmla="*/ 0 h 6857998"/>
              <a:gd name="connsiteX14" fmla="*/ 2625874 w 3514037"/>
              <a:gd name="connsiteY14" fmla="*/ 6036710 h 6857998"/>
              <a:gd name="connsiteX15" fmla="*/ 2419923 w 3514037"/>
              <a:gd name="connsiteY15" fmla="*/ 6036710 h 6857998"/>
              <a:gd name="connsiteX16" fmla="*/ 2123869 w 3514037"/>
              <a:gd name="connsiteY16" fmla="*/ 0 h 6857998"/>
              <a:gd name="connsiteX17" fmla="*/ 2329819 w 3514037"/>
              <a:gd name="connsiteY17" fmla="*/ 0 h 6857998"/>
              <a:gd name="connsiteX18" fmla="*/ 2329819 w 3514037"/>
              <a:gd name="connsiteY18" fmla="*/ 6617994 h 6857998"/>
              <a:gd name="connsiteX19" fmla="*/ 2123869 w 3514037"/>
              <a:gd name="connsiteY19" fmla="*/ 6617994 h 6857998"/>
              <a:gd name="connsiteX20" fmla="*/ 1827814 w 3514037"/>
              <a:gd name="connsiteY20" fmla="*/ 0 h 6857998"/>
              <a:gd name="connsiteX21" fmla="*/ 2033765 w 3514037"/>
              <a:gd name="connsiteY21" fmla="*/ 0 h 6857998"/>
              <a:gd name="connsiteX22" fmla="*/ 2033765 w 3514037"/>
              <a:gd name="connsiteY22" fmla="*/ 5181176 h 6857998"/>
              <a:gd name="connsiteX23" fmla="*/ 1827814 w 3514037"/>
              <a:gd name="connsiteY23" fmla="*/ 5181176 h 6857998"/>
              <a:gd name="connsiteX24" fmla="*/ 1531760 w 3514037"/>
              <a:gd name="connsiteY24" fmla="*/ 0 h 6857998"/>
              <a:gd name="connsiteX25" fmla="*/ 1737711 w 3514037"/>
              <a:gd name="connsiteY25" fmla="*/ 0 h 6857998"/>
              <a:gd name="connsiteX26" fmla="*/ 1737711 w 3514037"/>
              <a:gd name="connsiteY26" fmla="*/ 6857998 h 6857998"/>
              <a:gd name="connsiteX27" fmla="*/ 1531760 w 3514037"/>
              <a:gd name="connsiteY27" fmla="*/ 6857998 h 6857998"/>
              <a:gd name="connsiteX28" fmla="*/ 1235705 w 3514037"/>
              <a:gd name="connsiteY28" fmla="*/ 0 h 6857998"/>
              <a:gd name="connsiteX29" fmla="*/ 1441656 w 3514037"/>
              <a:gd name="connsiteY29" fmla="*/ 0 h 6857998"/>
              <a:gd name="connsiteX30" fmla="*/ 1441656 w 3514037"/>
              <a:gd name="connsiteY30" fmla="*/ 5437036 h 6857998"/>
              <a:gd name="connsiteX31" fmla="*/ 1235705 w 3514037"/>
              <a:gd name="connsiteY31" fmla="*/ 5437036 h 6857998"/>
              <a:gd name="connsiteX32" fmla="*/ 939651 w 3514037"/>
              <a:gd name="connsiteY32" fmla="*/ 0 h 6857998"/>
              <a:gd name="connsiteX33" fmla="*/ 1145603 w 3514037"/>
              <a:gd name="connsiteY33" fmla="*/ 0 h 6857998"/>
              <a:gd name="connsiteX34" fmla="*/ 1145603 w 3514037"/>
              <a:gd name="connsiteY34" fmla="*/ 5005272 h 6857998"/>
              <a:gd name="connsiteX35" fmla="*/ 939651 w 3514037"/>
              <a:gd name="connsiteY35" fmla="*/ 5005272 h 6857998"/>
              <a:gd name="connsiteX36" fmla="*/ 643597 w 3514037"/>
              <a:gd name="connsiteY36" fmla="*/ 0 h 6857998"/>
              <a:gd name="connsiteX37" fmla="*/ 849547 w 3514037"/>
              <a:gd name="connsiteY37" fmla="*/ 0 h 6857998"/>
              <a:gd name="connsiteX38" fmla="*/ 849547 w 3514037"/>
              <a:gd name="connsiteY38" fmla="*/ 6058298 h 6857998"/>
              <a:gd name="connsiteX39" fmla="*/ 643597 w 3514037"/>
              <a:gd name="connsiteY39" fmla="*/ 6058298 h 6857998"/>
              <a:gd name="connsiteX40" fmla="*/ 347542 w 3514037"/>
              <a:gd name="connsiteY40" fmla="*/ 0 h 6857998"/>
              <a:gd name="connsiteX41" fmla="*/ 553493 w 3514037"/>
              <a:gd name="connsiteY41" fmla="*/ 0 h 6857998"/>
              <a:gd name="connsiteX42" fmla="*/ 553493 w 3514037"/>
              <a:gd name="connsiteY42" fmla="*/ 5437036 h 6857998"/>
              <a:gd name="connsiteX43" fmla="*/ 347542 w 3514037"/>
              <a:gd name="connsiteY43" fmla="*/ 5437036 h 6857998"/>
              <a:gd name="connsiteX44" fmla="*/ 0 w 3514037"/>
              <a:gd name="connsiteY44" fmla="*/ 0 h 6857998"/>
              <a:gd name="connsiteX45" fmla="*/ 205951 w 3514037"/>
              <a:gd name="connsiteY45" fmla="*/ 0 h 6857998"/>
              <a:gd name="connsiteX46" fmla="*/ 205951 w 3514037"/>
              <a:gd name="connsiteY46" fmla="*/ 4434916 h 6857998"/>
              <a:gd name="connsiteX47" fmla="*/ 0 w 3514037"/>
              <a:gd name="connsiteY47" fmla="*/ 4434916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514037" h="6857998">
                <a:moveTo>
                  <a:pt x="3308086" y="0"/>
                </a:moveTo>
                <a:lnTo>
                  <a:pt x="3514037" y="0"/>
                </a:lnTo>
                <a:lnTo>
                  <a:pt x="3514037" y="5437036"/>
                </a:lnTo>
                <a:lnTo>
                  <a:pt x="3308086" y="5437036"/>
                </a:lnTo>
                <a:close/>
                <a:moveTo>
                  <a:pt x="3012031" y="0"/>
                </a:moveTo>
                <a:lnTo>
                  <a:pt x="3217982" y="0"/>
                </a:lnTo>
                <a:lnTo>
                  <a:pt x="3217982" y="4701438"/>
                </a:lnTo>
                <a:lnTo>
                  <a:pt x="3012031" y="4701438"/>
                </a:lnTo>
                <a:close/>
                <a:moveTo>
                  <a:pt x="2715977" y="0"/>
                </a:moveTo>
                <a:lnTo>
                  <a:pt x="2921928" y="0"/>
                </a:lnTo>
                <a:lnTo>
                  <a:pt x="2921928" y="6416264"/>
                </a:lnTo>
                <a:lnTo>
                  <a:pt x="2715977" y="6416264"/>
                </a:lnTo>
                <a:close/>
                <a:moveTo>
                  <a:pt x="2419923" y="0"/>
                </a:moveTo>
                <a:lnTo>
                  <a:pt x="2625874" y="0"/>
                </a:lnTo>
                <a:lnTo>
                  <a:pt x="2625874" y="6036710"/>
                </a:lnTo>
                <a:lnTo>
                  <a:pt x="2419923" y="6036710"/>
                </a:lnTo>
                <a:close/>
                <a:moveTo>
                  <a:pt x="2123869" y="0"/>
                </a:moveTo>
                <a:lnTo>
                  <a:pt x="2329819" y="0"/>
                </a:lnTo>
                <a:lnTo>
                  <a:pt x="2329819" y="6617994"/>
                </a:lnTo>
                <a:lnTo>
                  <a:pt x="2123869" y="6617994"/>
                </a:lnTo>
                <a:close/>
                <a:moveTo>
                  <a:pt x="1827814" y="0"/>
                </a:moveTo>
                <a:lnTo>
                  <a:pt x="2033765" y="0"/>
                </a:lnTo>
                <a:lnTo>
                  <a:pt x="2033765" y="5181176"/>
                </a:lnTo>
                <a:lnTo>
                  <a:pt x="1827814" y="5181176"/>
                </a:lnTo>
                <a:close/>
                <a:moveTo>
                  <a:pt x="1531760" y="0"/>
                </a:moveTo>
                <a:lnTo>
                  <a:pt x="1737711" y="0"/>
                </a:lnTo>
                <a:lnTo>
                  <a:pt x="1737711" y="6857998"/>
                </a:lnTo>
                <a:lnTo>
                  <a:pt x="1531760" y="6857998"/>
                </a:lnTo>
                <a:close/>
                <a:moveTo>
                  <a:pt x="1235705" y="0"/>
                </a:moveTo>
                <a:lnTo>
                  <a:pt x="1441656" y="0"/>
                </a:lnTo>
                <a:lnTo>
                  <a:pt x="1441656" y="5437036"/>
                </a:lnTo>
                <a:lnTo>
                  <a:pt x="1235705" y="5437036"/>
                </a:lnTo>
                <a:close/>
                <a:moveTo>
                  <a:pt x="939651" y="0"/>
                </a:moveTo>
                <a:lnTo>
                  <a:pt x="1145603" y="0"/>
                </a:lnTo>
                <a:lnTo>
                  <a:pt x="1145603" y="5005272"/>
                </a:lnTo>
                <a:lnTo>
                  <a:pt x="939651" y="5005272"/>
                </a:lnTo>
                <a:close/>
                <a:moveTo>
                  <a:pt x="643597" y="0"/>
                </a:moveTo>
                <a:lnTo>
                  <a:pt x="849547" y="0"/>
                </a:lnTo>
                <a:lnTo>
                  <a:pt x="849547" y="6058298"/>
                </a:lnTo>
                <a:lnTo>
                  <a:pt x="643597" y="6058298"/>
                </a:lnTo>
                <a:close/>
                <a:moveTo>
                  <a:pt x="347542" y="0"/>
                </a:moveTo>
                <a:lnTo>
                  <a:pt x="553493" y="0"/>
                </a:lnTo>
                <a:lnTo>
                  <a:pt x="553493" y="5437036"/>
                </a:lnTo>
                <a:lnTo>
                  <a:pt x="347542" y="5437036"/>
                </a:lnTo>
                <a:close/>
                <a:moveTo>
                  <a:pt x="0" y="0"/>
                </a:moveTo>
                <a:lnTo>
                  <a:pt x="205951" y="0"/>
                </a:lnTo>
                <a:lnTo>
                  <a:pt x="205951" y="4434916"/>
                </a:lnTo>
                <a:lnTo>
                  <a:pt x="0" y="44349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92975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그림 개체 틀 9">
            <a:extLst>
              <a:ext uri="{FF2B5EF4-FFF2-40B4-BE49-F238E27FC236}">
                <a16:creationId xmlns:a16="http://schemas.microsoft.com/office/drawing/2014/main" id="{B4709321-2032-4179-8A4F-1E0E8D9820A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324101"/>
            <a:ext cx="12192000" cy="2209798"/>
          </a:xfrm>
          <a:custGeom>
            <a:avLst/>
            <a:gdLst>
              <a:gd name="connsiteX0" fmla="*/ 3721100 w 12192000"/>
              <a:gd name="connsiteY0" fmla="*/ 0 h 2209798"/>
              <a:gd name="connsiteX1" fmla="*/ 12192000 w 12192000"/>
              <a:gd name="connsiteY1" fmla="*/ 0 h 2209798"/>
              <a:gd name="connsiteX2" fmla="*/ 12192000 w 12192000"/>
              <a:gd name="connsiteY2" fmla="*/ 2209798 h 2209798"/>
              <a:gd name="connsiteX3" fmla="*/ 3721100 w 12192000"/>
              <a:gd name="connsiteY3" fmla="*/ 2209798 h 2209798"/>
              <a:gd name="connsiteX4" fmla="*/ 0 w 12192000"/>
              <a:gd name="connsiteY4" fmla="*/ 0 h 2209798"/>
              <a:gd name="connsiteX5" fmla="*/ 1498600 w 12192000"/>
              <a:gd name="connsiteY5" fmla="*/ 0 h 2209798"/>
              <a:gd name="connsiteX6" fmla="*/ 1498600 w 12192000"/>
              <a:gd name="connsiteY6" fmla="*/ 2209798 h 2209798"/>
              <a:gd name="connsiteX7" fmla="*/ 0 w 12192000"/>
              <a:gd name="connsiteY7" fmla="*/ 2209798 h 2209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2209798">
                <a:moveTo>
                  <a:pt x="3721100" y="0"/>
                </a:moveTo>
                <a:lnTo>
                  <a:pt x="12192000" y="0"/>
                </a:lnTo>
                <a:lnTo>
                  <a:pt x="12192000" y="2209798"/>
                </a:lnTo>
                <a:lnTo>
                  <a:pt x="3721100" y="2209798"/>
                </a:lnTo>
                <a:close/>
                <a:moveTo>
                  <a:pt x="0" y="0"/>
                </a:moveTo>
                <a:lnTo>
                  <a:pt x="1498600" y="0"/>
                </a:lnTo>
                <a:lnTo>
                  <a:pt x="1498600" y="2209798"/>
                </a:lnTo>
                <a:lnTo>
                  <a:pt x="0" y="220979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762367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C2EFD454-ACF5-46A6-A11F-1828FC1B66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10154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59529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0" name="그림 개체 틀 8"/>
          <p:cNvSpPr>
            <a:spLocks noGrp="1"/>
          </p:cNvSpPr>
          <p:nvPr>
            <p:ph type="pic" sz="quarter" idx="13"/>
          </p:nvPr>
        </p:nvSpPr>
        <p:spPr>
          <a:xfrm>
            <a:off x="3821736" y="4838087"/>
            <a:ext cx="4538662" cy="4075475"/>
          </a:xfrm>
          <a:prstGeom prst="chord">
            <a:avLst>
              <a:gd name="adj1" fmla="val 10788732"/>
              <a:gd name="adj2" fmla="val 2854"/>
            </a:avLst>
          </a:prstGeo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50027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667265"/>
            <a:ext cx="3066535" cy="2364259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26713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3" name="그림 개체 틀 10"/>
          <p:cNvSpPr>
            <a:spLocks noGrp="1"/>
          </p:cNvSpPr>
          <p:nvPr>
            <p:ph type="pic" sz="quarter" idx="13"/>
          </p:nvPr>
        </p:nvSpPr>
        <p:spPr>
          <a:xfrm>
            <a:off x="3333750" y="2662840"/>
            <a:ext cx="1628775" cy="16424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그림 개체 틀 10"/>
          <p:cNvSpPr>
            <a:spLocks noGrp="1"/>
          </p:cNvSpPr>
          <p:nvPr>
            <p:ph type="pic" sz="quarter" idx="14"/>
          </p:nvPr>
        </p:nvSpPr>
        <p:spPr>
          <a:xfrm>
            <a:off x="5286089" y="2662840"/>
            <a:ext cx="1628775" cy="16424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7" name="그림 개체 틀 10"/>
          <p:cNvSpPr>
            <a:spLocks noGrp="1"/>
          </p:cNvSpPr>
          <p:nvPr>
            <p:ph type="pic" sz="quarter" idx="15"/>
          </p:nvPr>
        </p:nvSpPr>
        <p:spPr>
          <a:xfrm>
            <a:off x="7227380" y="2662840"/>
            <a:ext cx="1628775" cy="16424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9" name="그림 개체 틀 10"/>
          <p:cNvSpPr>
            <a:spLocks noGrp="1"/>
          </p:cNvSpPr>
          <p:nvPr>
            <p:ph type="pic" sz="quarter" idx="16"/>
          </p:nvPr>
        </p:nvSpPr>
        <p:spPr>
          <a:xfrm>
            <a:off x="9209133" y="2662840"/>
            <a:ext cx="1628775" cy="16424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0" name="제목 1"/>
          <p:cNvSpPr>
            <a:spLocks noGrp="1"/>
          </p:cNvSpPr>
          <p:nvPr>
            <p:ph type="title"/>
          </p:nvPr>
        </p:nvSpPr>
        <p:spPr>
          <a:xfrm>
            <a:off x="838200" y="667265"/>
            <a:ext cx="3066535" cy="2364259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8323182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60258" y="708454"/>
            <a:ext cx="2893541" cy="2660822"/>
          </a:xfrm>
        </p:spPr>
        <p:txBody>
          <a:bodyPr anchor="t">
            <a:normAutofit/>
          </a:bodyPr>
          <a:lstStyle>
            <a:lvl1pPr algn="r">
              <a:defRPr sz="4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72406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8460258" y="708454"/>
            <a:ext cx="2893541" cy="2660822"/>
          </a:xfrm>
        </p:spPr>
        <p:txBody>
          <a:bodyPr anchor="t">
            <a:normAutofit/>
          </a:bodyPr>
          <a:lstStyle>
            <a:lvl1pPr algn="r">
              <a:defRPr sz="4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4" name="그림 개체 틀 22"/>
          <p:cNvSpPr>
            <a:spLocks noGrp="1"/>
          </p:cNvSpPr>
          <p:nvPr>
            <p:ph type="pic" sz="quarter" idx="13"/>
          </p:nvPr>
        </p:nvSpPr>
        <p:spPr>
          <a:xfrm>
            <a:off x="1086342" y="3335866"/>
            <a:ext cx="3089027" cy="2666472"/>
          </a:xfrm>
          <a:prstGeom prst="triangle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26" name="그림 개체 틀 22"/>
          <p:cNvSpPr>
            <a:spLocks noGrp="1"/>
          </p:cNvSpPr>
          <p:nvPr>
            <p:ph type="pic" sz="quarter" idx="14"/>
          </p:nvPr>
        </p:nvSpPr>
        <p:spPr>
          <a:xfrm>
            <a:off x="3165111" y="4148270"/>
            <a:ext cx="2147827" cy="1854021"/>
          </a:xfrm>
          <a:prstGeom prst="triangle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29" name="그림 개체 틀 22"/>
          <p:cNvSpPr>
            <a:spLocks noGrp="1"/>
          </p:cNvSpPr>
          <p:nvPr>
            <p:ph type="pic" sz="quarter" idx="15"/>
          </p:nvPr>
        </p:nvSpPr>
        <p:spPr>
          <a:xfrm>
            <a:off x="4295864" y="2918158"/>
            <a:ext cx="3577599" cy="3084133"/>
          </a:xfrm>
          <a:prstGeom prst="triangle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31" name="그림 개체 틀 22"/>
          <p:cNvSpPr>
            <a:spLocks noGrp="1"/>
          </p:cNvSpPr>
          <p:nvPr>
            <p:ph type="pic" sz="quarter" idx="16"/>
          </p:nvPr>
        </p:nvSpPr>
        <p:spPr>
          <a:xfrm>
            <a:off x="6859913" y="3748936"/>
            <a:ext cx="2613895" cy="2253355"/>
          </a:xfrm>
          <a:prstGeom prst="triangle">
            <a:avLst/>
          </a:prstGeo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78321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그림 개체 틀 7"/>
          <p:cNvSpPr>
            <a:spLocks noGrp="1"/>
          </p:cNvSpPr>
          <p:nvPr>
            <p:ph type="pic" sz="quarter" idx="13"/>
          </p:nvPr>
        </p:nvSpPr>
        <p:spPr>
          <a:xfrm>
            <a:off x="3724275" y="2428875"/>
            <a:ext cx="3333750" cy="3371850"/>
          </a:xfrm>
          <a:prstGeom prst="ellipse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8460258" y="708454"/>
            <a:ext cx="2893541" cy="2660822"/>
          </a:xfrm>
        </p:spPr>
        <p:txBody>
          <a:bodyPr anchor="t">
            <a:normAutofit/>
          </a:bodyPr>
          <a:lstStyle>
            <a:lvl1pPr algn="r">
              <a:defRPr sz="4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418013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slideLayout" Target="../slideLayouts/slideLayout51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33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29" Type="http://schemas.openxmlformats.org/officeDocument/2006/relationships/slideLayout" Target="../slideLayouts/slideLayout54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32" Type="http://schemas.openxmlformats.org/officeDocument/2006/relationships/slideLayout" Target="../slideLayouts/slideLayout57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28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31" Type="http://schemas.openxmlformats.org/officeDocument/2006/relationships/slideLayout" Target="../slideLayouts/slideLayout56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Relationship Id="rId27" Type="http://schemas.openxmlformats.org/officeDocument/2006/relationships/slideLayout" Target="../slideLayouts/slideLayout52.xml"/><Relationship Id="rId30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BC2590F-E643-45B5-A3F6-0C9B3BBCF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E80BC5-3696-4F88-ABF0-BC1C27D58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809FA05-1972-4F07-BB6C-3244DFAA3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8D69F2-DD6E-400E-8300-AADF45DCB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EE4FAD-28F0-4186-8B3F-014297FFC2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9972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73" r:id="rId16"/>
    <p:sldLayoutId id="2147483664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2" r:id="rId23"/>
    <p:sldLayoutId id="2147483674" r:id="rId24"/>
    <p:sldLayoutId id="2147483675" r:id="rId25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BC2590F-E643-45B5-A3F6-0C9B3BBCF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E80BC5-3696-4F88-ABF0-BC1C27D58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809FA05-1972-4F07-BB6C-3244DFAA3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8D69F2-DD6E-400E-8300-AADF45DCB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EE4FAD-28F0-4186-8B3F-014297FFC2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F03B8-2B7E-46F9-B2CE-7DA07CCB77F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647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  <p:sldLayoutId id="2147483695" r:id="rId19"/>
    <p:sldLayoutId id="2147483696" r:id="rId20"/>
    <p:sldLayoutId id="2147483697" r:id="rId21"/>
    <p:sldLayoutId id="2147483698" r:id="rId22"/>
    <p:sldLayoutId id="2147483699" r:id="rId23"/>
    <p:sldLayoutId id="2147483700" r:id="rId24"/>
    <p:sldLayoutId id="2147483701" r:id="rId25"/>
    <p:sldLayoutId id="2147483702" r:id="rId26"/>
    <p:sldLayoutId id="2147483703" r:id="rId27"/>
    <p:sldLayoutId id="2147483704" r:id="rId28"/>
    <p:sldLayoutId id="2147483705" r:id="rId29"/>
    <p:sldLayoutId id="2147483706" r:id="rId30"/>
    <p:sldLayoutId id="2147483707" r:id="rId31"/>
    <p:sldLayoutId id="2147483708" r:id="rId3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4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diagramColors" Target="../diagrams/colors3.xml"/><Relationship Id="rId18" Type="http://schemas.openxmlformats.org/officeDocument/2006/relationships/diagramColors" Target="../diagrams/colors4.xml"/><Relationship Id="rId3" Type="http://schemas.openxmlformats.org/officeDocument/2006/relationships/image" Target="../media/image24.jpeg"/><Relationship Id="rId21" Type="http://schemas.openxmlformats.org/officeDocument/2006/relationships/diagramLayout" Target="../diagrams/layout5.xml"/><Relationship Id="rId7" Type="http://schemas.openxmlformats.org/officeDocument/2006/relationships/diagramQuickStyle" Target="../diagrams/quickStyle2.xml"/><Relationship Id="rId12" Type="http://schemas.openxmlformats.org/officeDocument/2006/relationships/diagramQuickStyle" Target="../diagrams/quickStyle3.xml"/><Relationship Id="rId17" Type="http://schemas.openxmlformats.org/officeDocument/2006/relationships/diagramQuickStyle" Target="../diagrams/quickStyle4.xml"/><Relationship Id="rId2" Type="http://schemas.openxmlformats.org/officeDocument/2006/relationships/notesSlide" Target="../notesSlides/notesSlide10.xml"/><Relationship Id="rId16" Type="http://schemas.openxmlformats.org/officeDocument/2006/relationships/diagramLayout" Target="../diagrams/layout4.xml"/><Relationship Id="rId20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openxmlformats.org/officeDocument/2006/relationships/diagramLayout" Target="../diagrams/layout2.xml"/><Relationship Id="rId11" Type="http://schemas.openxmlformats.org/officeDocument/2006/relationships/diagramLayout" Target="../diagrams/layout3.xml"/><Relationship Id="rId24" Type="http://schemas.microsoft.com/office/2007/relationships/diagramDrawing" Target="../diagrams/drawing5.xml"/><Relationship Id="rId5" Type="http://schemas.openxmlformats.org/officeDocument/2006/relationships/diagramData" Target="../diagrams/data2.xml"/><Relationship Id="rId15" Type="http://schemas.openxmlformats.org/officeDocument/2006/relationships/diagramData" Target="../diagrams/data4.xml"/><Relationship Id="rId23" Type="http://schemas.openxmlformats.org/officeDocument/2006/relationships/diagramColors" Target="../diagrams/colors5.xml"/><Relationship Id="rId10" Type="http://schemas.openxmlformats.org/officeDocument/2006/relationships/diagramData" Target="../diagrams/data3.xml"/><Relationship Id="rId19" Type="http://schemas.microsoft.com/office/2007/relationships/diagramDrawing" Target="../diagrams/drawing4.xml"/><Relationship Id="rId4" Type="http://schemas.openxmlformats.org/officeDocument/2006/relationships/image" Target="../media/image25.jpeg"/><Relationship Id="rId9" Type="http://schemas.microsoft.com/office/2007/relationships/diagramDrawing" Target="../diagrams/drawing2.xml"/><Relationship Id="rId14" Type="http://schemas.microsoft.com/office/2007/relationships/diagramDrawing" Target="../diagrams/drawing3.xml"/><Relationship Id="rId22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개체 틀 3">
            <a:extLst>
              <a:ext uri="{FF2B5EF4-FFF2-40B4-BE49-F238E27FC236}">
                <a16:creationId xmlns:a16="http://schemas.microsoft.com/office/drawing/2014/main" id="{B204666A-B64C-4B8B-A3D6-C61874EF98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7869" b="7869"/>
          <a:stretch>
            <a:fillRect/>
          </a:stretch>
        </p:blipFill>
        <p:spPr>
          <a:xfrm>
            <a:off x="734583" y="-776128"/>
            <a:ext cx="13970245" cy="546555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571" y="5897983"/>
            <a:ext cx="3667339" cy="658506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06" y="3125972"/>
            <a:ext cx="4820169" cy="9629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4" t="5415" r="23354" b="10509"/>
          <a:stretch/>
        </p:blipFill>
        <p:spPr>
          <a:xfrm>
            <a:off x="929756" y="2487478"/>
            <a:ext cx="4025900" cy="508001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3" name="TextBox 2"/>
          <p:cNvSpPr txBox="1"/>
          <p:nvPr/>
        </p:nvSpPr>
        <p:spPr>
          <a:xfrm>
            <a:off x="6331240" y="2741478"/>
            <a:ext cx="533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>
                <a:solidFill>
                  <a:srgbClr val="01542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회사소개서</a:t>
            </a:r>
          </a:p>
        </p:txBody>
      </p:sp>
    </p:spTree>
    <p:extLst>
      <p:ext uri="{BB962C8B-B14F-4D97-AF65-F5344CB8AC3E}">
        <p14:creationId xmlns:p14="http://schemas.microsoft.com/office/powerpoint/2010/main" val="2535798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111382" y="2102607"/>
            <a:ext cx="8902686" cy="1321294"/>
            <a:chOff x="571501" y="2348880"/>
            <a:chExt cx="7762874" cy="1152128"/>
          </a:xfrm>
          <a:solidFill>
            <a:srgbClr val="4BB968"/>
          </a:solidFill>
        </p:grpSpPr>
        <p:sp>
          <p:nvSpPr>
            <p:cNvPr id="13" name="오른쪽 화살표 12"/>
            <p:cNvSpPr/>
            <p:nvPr/>
          </p:nvSpPr>
          <p:spPr>
            <a:xfrm>
              <a:off x="571501" y="2348880"/>
              <a:ext cx="7762874" cy="1152128"/>
            </a:xfrm>
            <a:prstGeom prst="rightArrow">
              <a:avLst>
                <a:gd name="adj1" fmla="val 69842"/>
                <a:gd name="adj2" fmla="val 50000"/>
              </a:avLst>
            </a:prstGeom>
            <a:grpFill/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itchFamily="34" charset="0"/>
                <a:ea typeface="맑은 고딕" pitchFamily="50" charset="-127"/>
                <a:cs typeface="+mn-cs"/>
              </a:endParaRPr>
            </a:p>
          </p:txBody>
        </p:sp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4452938" y="2649130"/>
              <a:ext cx="2459604" cy="34888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1. </a:t>
              </a:r>
              <a:r>
                <a:rPr kumimoji="0" lang="ko-KR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회사개요</a:t>
              </a:r>
              <a:endParaRPr kumimoji="0" lang="ko-KR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오른쪽 화살표 10"/>
          <p:cNvSpPr/>
          <p:nvPr/>
        </p:nvSpPr>
        <p:spPr>
          <a:xfrm>
            <a:off x="3381153" y="2938258"/>
            <a:ext cx="7632915" cy="1321294"/>
          </a:xfrm>
          <a:prstGeom prst="rightArrow">
            <a:avLst>
              <a:gd name="adj1" fmla="val 69842"/>
              <a:gd name="adj2" fmla="val 50000"/>
            </a:avLst>
          </a:prstGeom>
          <a:solidFill>
            <a:srgbClr val="002060"/>
          </a:solidFill>
          <a:ln w="1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" pitchFamily="34" charset="0"/>
              <a:ea typeface="맑은 고딕" pitchFamily="50" charset="-127"/>
              <a:cs typeface="+mn-cs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5527264" y="3284631"/>
            <a:ext cx="5486804" cy="1810571"/>
            <a:chOff x="5076056" y="3379570"/>
            <a:chExt cx="3258318" cy="1578763"/>
          </a:xfrm>
        </p:grpSpPr>
        <p:sp>
          <p:nvSpPr>
            <p:cNvPr id="9" name="오른쪽 화살표 8"/>
            <p:cNvSpPr/>
            <p:nvPr/>
          </p:nvSpPr>
          <p:spPr>
            <a:xfrm>
              <a:off x="5076056" y="3806205"/>
              <a:ext cx="3258318" cy="1152128"/>
            </a:xfrm>
            <a:prstGeom prst="rightArrow">
              <a:avLst>
                <a:gd name="adj1" fmla="val 69842"/>
                <a:gd name="adj2" fmla="val 50000"/>
              </a:avLst>
            </a:prstGeom>
            <a:solidFill>
              <a:schemeClr val="accent4"/>
            </a:solidFill>
            <a:ln w="1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itchFamily="34" charset="0"/>
                <a:ea typeface="맑은 고딕" pitchFamily="50" charset="-127"/>
                <a:cs typeface="+mn-cs"/>
              </a:endParaRPr>
            </a:p>
          </p:txBody>
        </p:sp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5195904" y="3379570"/>
              <a:ext cx="2170144" cy="348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2. </a:t>
              </a:r>
              <a:r>
                <a:rPr kumimoji="0" lang="ko-KR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사업개요</a:t>
              </a:r>
              <a:endParaRPr kumimoji="0" lang="ko-KR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BE925981-B1BD-4591-9A8F-BA7451332FAA}"/>
              </a:ext>
            </a:extLst>
          </p:cNvPr>
          <p:cNvGrpSpPr/>
          <p:nvPr/>
        </p:nvGrpSpPr>
        <p:grpSpPr>
          <a:xfrm>
            <a:off x="3546964" y="6248402"/>
            <a:ext cx="849519" cy="609601"/>
            <a:chOff x="1334880" y="6248402"/>
            <a:chExt cx="849519" cy="609601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7CAB07A0-6F88-4F46-ADB2-5CA37B9F42E6}"/>
                </a:ext>
              </a:extLst>
            </p:cNvPr>
            <p:cNvSpPr/>
            <p:nvPr/>
          </p:nvSpPr>
          <p:spPr>
            <a:xfrm rot="5400000">
              <a:off x="1142013" y="6441269"/>
              <a:ext cx="609599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F0479B18-DCC8-49E4-84C7-1AF0CA64CBEE}"/>
                </a:ext>
              </a:extLst>
            </p:cNvPr>
            <p:cNvSpPr/>
            <p:nvPr/>
          </p:nvSpPr>
          <p:spPr>
            <a:xfrm rot="5400000">
              <a:off x="1454840" y="6441270"/>
              <a:ext cx="609599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81661631-47E4-4D1D-882D-C112CF68B9D7}"/>
                </a:ext>
              </a:extLst>
            </p:cNvPr>
            <p:cNvSpPr/>
            <p:nvPr/>
          </p:nvSpPr>
          <p:spPr>
            <a:xfrm rot="5400000">
              <a:off x="1767667" y="6441270"/>
              <a:ext cx="609600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sp>
        <p:nvSpPr>
          <p:cNvPr id="25" name="제목 24"/>
          <p:cNvSpPr>
            <a:spLocks noGrp="1"/>
          </p:cNvSpPr>
          <p:nvPr>
            <p:ph type="title"/>
          </p:nvPr>
        </p:nvSpPr>
        <p:spPr>
          <a:xfrm>
            <a:off x="7197610" y="1464891"/>
            <a:ext cx="3066535" cy="702969"/>
          </a:xfrm>
        </p:spPr>
        <p:txBody>
          <a:bodyPr/>
          <a:lstStyle/>
          <a:p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5729081" y="4163017"/>
            <a:ext cx="36543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관련서류</a:t>
            </a:r>
            <a:endParaRPr kumimoji="0" lang="ko-KR" altLang="ko-KR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03B8-2B7E-46F9-B2CE-7DA07CCB77FA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524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개체 틀 8">
            <a:extLst>
              <a:ext uri="{FF2B5EF4-FFF2-40B4-BE49-F238E27FC236}">
                <a16:creationId xmlns:a16="http://schemas.microsoft.com/office/drawing/2014/main" id="{2E542245-ACAA-40B2-9E07-4067CE1BC3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3FF01DCE-0AF7-4F9C-BCA6-FCD000544472}"/>
              </a:ext>
            </a:extLst>
          </p:cNvPr>
          <p:cNvSpPr/>
          <p:nvPr/>
        </p:nvSpPr>
        <p:spPr>
          <a:xfrm flipH="1">
            <a:off x="915068" y="0"/>
            <a:ext cx="4796578" cy="6083300"/>
          </a:xfrm>
          <a:custGeom>
            <a:avLst/>
            <a:gdLst>
              <a:gd name="connsiteX0" fmla="*/ 0 w 4796578"/>
              <a:gd name="connsiteY0" fmla="*/ 0 h 6083300"/>
              <a:gd name="connsiteX1" fmla="*/ 4796578 w 4796578"/>
              <a:gd name="connsiteY1" fmla="*/ 0 h 6083300"/>
              <a:gd name="connsiteX2" fmla="*/ 4794701 w 4796578"/>
              <a:gd name="connsiteY2" fmla="*/ 6083300 h 6083300"/>
              <a:gd name="connsiteX3" fmla="*/ 12902 w 4796578"/>
              <a:gd name="connsiteY3" fmla="*/ 4628815 h 6083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6578" h="6083300">
                <a:moveTo>
                  <a:pt x="0" y="0"/>
                </a:moveTo>
                <a:lnTo>
                  <a:pt x="4796578" y="0"/>
                </a:lnTo>
                <a:cubicBezTo>
                  <a:pt x="4795952" y="2027767"/>
                  <a:pt x="4795327" y="4055534"/>
                  <a:pt x="4794701" y="6083300"/>
                </a:cubicBezTo>
                <a:lnTo>
                  <a:pt x="12902" y="462881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E9B49E09-6E62-48C4-9D44-9E2A3ABEA512}"/>
              </a:ext>
            </a:extLst>
          </p:cNvPr>
          <p:cNvCxnSpPr>
            <a:cxnSpLocks/>
            <a:endCxn id="13" idx="1"/>
          </p:cNvCxnSpPr>
          <p:nvPr/>
        </p:nvCxnSpPr>
        <p:spPr>
          <a:xfrm>
            <a:off x="168634" y="3895725"/>
            <a:ext cx="5235526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EF0FE670-4808-475C-928D-AEC112502495}"/>
              </a:ext>
            </a:extLst>
          </p:cNvPr>
          <p:cNvSpPr txBox="1"/>
          <p:nvPr/>
        </p:nvSpPr>
        <p:spPr>
          <a:xfrm>
            <a:off x="1334476" y="2709555"/>
            <a:ext cx="4377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1. </a:t>
            </a:r>
            <a:r>
              <a:rPr lang="ko-KR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회사개요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3A7811E-B505-4B27-A581-26526FF3BCD9}"/>
              </a:ext>
            </a:extLst>
          </p:cNvPr>
          <p:cNvSpPr/>
          <p:nvPr/>
        </p:nvSpPr>
        <p:spPr>
          <a:xfrm>
            <a:off x="5404160" y="3775075"/>
            <a:ext cx="881348" cy="241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0759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D1DC2B79-6EDD-4270-BFCB-B421128E09D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B60DB408-F786-4A23-9DE0-1DEC0B50066B}"/>
              </a:ext>
            </a:extLst>
          </p:cNvPr>
          <p:cNvSpPr/>
          <p:nvPr/>
        </p:nvSpPr>
        <p:spPr>
          <a:xfrm rot="10800000" flipH="1">
            <a:off x="6087031" y="2010848"/>
            <a:ext cx="3969931" cy="4847151"/>
          </a:xfrm>
          <a:custGeom>
            <a:avLst/>
            <a:gdLst>
              <a:gd name="connsiteX0" fmla="*/ 0 w 4796578"/>
              <a:gd name="connsiteY0" fmla="*/ 0 h 6083300"/>
              <a:gd name="connsiteX1" fmla="*/ 4796578 w 4796578"/>
              <a:gd name="connsiteY1" fmla="*/ 0 h 6083300"/>
              <a:gd name="connsiteX2" fmla="*/ 4794701 w 4796578"/>
              <a:gd name="connsiteY2" fmla="*/ 6083300 h 6083300"/>
              <a:gd name="connsiteX3" fmla="*/ 12902 w 4796578"/>
              <a:gd name="connsiteY3" fmla="*/ 4628815 h 6083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6578" h="6083300">
                <a:moveTo>
                  <a:pt x="0" y="0"/>
                </a:moveTo>
                <a:lnTo>
                  <a:pt x="4796578" y="0"/>
                </a:lnTo>
                <a:cubicBezTo>
                  <a:pt x="4795952" y="2027767"/>
                  <a:pt x="4795327" y="4055534"/>
                  <a:pt x="4794701" y="6083300"/>
                </a:cubicBezTo>
                <a:lnTo>
                  <a:pt x="12902" y="462881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CD898CD-06FA-451D-902C-7537B5AE8C79}"/>
              </a:ext>
            </a:extLst>
          </p:cNvPr>
          <p:cNvSpPr/>
          <p:nvPr/>
        </p:nvSpPr>
        <p:spPr>
          <a:xfrm>
            <a:off x="1406417" y="1938066"/>
            <a:ext cx="635296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당사는 </a:t>
            </a:r>
            <a:r>
              <a:rPr lang="ko-KR" altLang="en-US" sz="1600" dirty="0">
                <a:latin typeface="HY강M" panose="020B0600000101010101" charset="-127"/>
                <a:ea typeface="HY강M" panose="020B0600000101010101" charset="-127"/>
              </a:rPr>
              <a:t>일본 </a:t>
            </a:r>
            <a:r>
              <a:rPr lang="en-US" altLang="ko-KR" sz="1600" dirty="0">
                <a:latin typeface="HY강M" panose="020B0600000101010101" charset="-127"/>
                <a:ea typeface="HY강M" panose="020B0600000101010101" charset="-127"/>
              </a:rPr>
              <a:t>MORITA</a:t>
            </a:r>
            <a:r>
              <a:rPr lang="ko-KR" altLang="en-US" sz="1600" dirty="0">
                <a:latin typeface="HY강M" panose="020B0600000101010101" charset="-127"/>
                <a:ea typeface="HY강M" panose="020B0600000101010101" charset="-127"/>
              </a:rPr>
              <a:t>社</a:t>
            </a:r>
            <a:r>
              <a:rPr lang="en-US" altLang="ko-KR" sz="1600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sz="1600" dirty="0">
                <a:latin typeface="HY강M" panose="020B0600000101010101" charset="-127"/>
                <a:ea typeface="HY강M" panose="020B0600000101010101" charset="-127"/>
              </a:rPr>
              <a:t>의</a:t>
            </a:r>
            <a:r>
              <a:rPr lang="en-US" altLang="ko-KR" sz="1600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sz="1600" dirty="0">
                <a:latin typeface="HY강M" panose="020B0600000101010101" charset="-127"/>
                <a:ea typeface="HY강M" panose="020B0600000101010101" charset="-127"/>
              </a:rPr>
              <a:t>최신형 압축절단기</a:t>
            </a:r>
            <a:r>
              <a:rPr lang="en-US" altLang="ko-KR" sz="1600" dirty="0">
                <a:latin typeface="HY강M" panose="020B0600000101010101" charset="-127"/>
                <a:ea typeface="HY강M" panose="020B0600000101010101" charset="-127"/>
              </a:rPr>
              <a:t>(1,600</a:t>
            </a:r>
            <a:r>
              <a:rPr lang="ko-KR" altLang="en-US" sz="1600" dirty="0">
                <a:latin typeface="HY강M" panose="020B0600000101010101" charset="-127"/>
                <a:ea typeface="HY강M" panose="020B0600000101010101" charset="-127"/>
              </a:rPr>
              <a:t>톤</a:t>
            </a:r>
            <a:r>
              <a:rPr lang="en-US" altLang="ko-KR" sz="1600" dirty="0">
                <a:latin typeface="HY강M" panose="020B0600000101010101" charset="-127"/>
                <a:ea typeface="HY강M" panose="020B0600000101010101" charset="-127"/>
              </a:rPr>
              <a:t>)</a:t>
            </a:r>
            <a:r>
              <a:rPr lang="ko-KR" altLang="en-US" sz="1600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sz="1600" dirty="0" err="1">
                <a:latin typeface="HY강M" panose="020B0600000101010101" charset="-127"/>
                <a:ea typeface="HY강M" panose="020B0600000101010101" charset="-127"/>
              </a:rPr>
              <a:t>를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포함한 국내 최대 수준의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철스크랩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가공시설을 기반으로 고품질의 재활용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철스크랩을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생산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제강사에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공급하는 회사입니다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매출규모는 연 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2,000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억원 에 달하며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 30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년간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철스크랩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사업을 영위하고 있는 안정성 높은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철스크랩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가공 회사입니다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오늘날 대두되고 있는 환경오염 문제 해결에 보탬이 되고자 사용된 철을 재활용하는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철스크랩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가공사업을 영위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/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확대함으로써 사회에 기여하고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후세에 보다 깨끗한 자연환경을 물려줄 수 있도록 노력하는 친환경기업으로 나아가고 있습니다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ko-KR" altLang="en-US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4DA9542F-E84C-4818-8F20-A5E601DB8691}"/>
              </a:ext>
            </a:extLst>
          </p:cNvPr>
          <p:cNvGrpSpPr/>
          <p:nvPr/>
        </p:nvGrpSpPr>
        <p:grpSpPr>
          <a:xfrm>
            <a:off x="3845315" y="6248402"/>
            <a:ext cx="849519" cy="609601"/>
            <a:chOff x="1334880" y="6248402"/>
            <a:chExt cx="849519" cy="609601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A618F36-9117-41B5-B4C3-63C2F265C15C}"/>
                </a:ext>
              </a:extLst>
            </p:cNvPr>
            <p:cNvSpPr/>
            <p:nvPr/>
          </p:nvSpPr>
          <p:spPr>
            <a:xfrm rot="5400000">
              <a:off x="1142013" y="6441269"/>
              <a:ext cx="609599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1E8AF8E-B335-4B05-BA51-C28E09E953E8}"/>
                </a:ext>
              </a:extLst>
            </p:cNvPr>
            <p:cNvSpPr/>
            <p:nvPr/>
          </p:nvSpPr>
          <p:spPr>
            <a:xfrm rot="5400000">
              <a:off x="1454840" y="6441270"/>
              <a:ext cx="609599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9534A732-89F3-491A-BBCA-FBB77A72B372}"/>
                </a:ext>
              </a:extLst>
            </p:cNvPr>
            <p:cNvSpPr/>
            <p:nvPr/>
          </p:nvSpPr>
          <p:spPr>
            <a:xfrm rot="5400000">
              <a:off x="1767667" y="6441270"/>
              <a:ext cx="609600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2E562DF-1F16-4C13-9EBF-4B240C43AC8E}"/>
              </a:ext>
            </a:extLst>
          </p:cNvPr>
          <p:cNvSpPr/>
          <p:nvPr/>
        </p:nvSpPr>
        <p:spPr>
          <a:xfrm>
            <a:off x="746207" y="1835"/>
            <a:ext cx="822749" cy="241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개체 틀 17">
            <a:extLst>
              <a:ext uri="{FF2B5EF4-FFF2-40B4-BE49-F238E27FC236}">
                <a16:creationId xmlns:a16="http://schemas.microsoft.com/office/drawing/2014/main" id="{F236511C-022E-444F-88EF-87C04628FC3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64"/>
          <a:stretch/>
        </p:blipFill>
        <p:spPr>
          <a:xfrm>
            <a:off x="1" y="1815152"/>
            <a:ext cx="1219199" cy="3908566"/>
          </a:xfr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07" y="718052"/>
            <a:ext cx="2542580" cy="7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722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>
            <a:extLst>
              <a:ext uri="{FF2B5EF4-FFF2-40B4-BE49-F238E27FC236}">
                <a16:creationId xmlns:a16="http://schemas.microsoft.com/office/drawing/2014/main" id="{CEE7BC57-0F80-4D85-91BD-C76578DB8F7C}"/>
              </a:ext>
            </a:extLst>
          </p:cNvPr>
          <p:cNvSpPr/>
          <p:nvPr/>
        </p:nvSpPr>
        <p:spPr>
          <a:xfrm>
            <a:off x="-24863" y="2095500"/>
            <a:ext cx="4013200" cy="4762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59CFEA44-5777-4BB4-98B7-B11DF892F4E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346" y="0"/>
            <a:ext cx="3605351" cy="6858000"/>
          </a:xfrm>
        </p:spPr>
      </p:pic>
      <p:sp>
        <p:nvSpPr>
          <p:cNvPr id="44" name="직사각형 43">
            <a:extLst>
              <a:ext uri="{FF2B5EF4-FFF2-40B4-BE49-F238E27FC236}">
                <a16:creationId xmlns:a16="http://schemas.microsoft.com/office/drawing/2014/main" id="{842D70E3-8A50-4139-A5E4-F149256F4C26}"/>
              </a:ext>
            </a:extLst>
          </p:cNvPr>
          <p:cNvSpPr/>
          <p:nvPr/>
        </p:nvSpPr>
        <p:spPr>
          <a:xfrm>
            <a:off x="6823881" y="2521789"/>
            <a:ext cx="5126268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기전산업의 </a:t>
            </a:r>
            <a:r>
              <a:rPr lang="en-US" altLang="ko-KR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Symbol Mark</a:t>
            </a:r>
            <a:r>
              <a:rPr lang="ko-KR" altLang="en-US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는 </a:t>
            </a:r>
            <a:r>
              <a:rPr lang="en-US" altLang="ko-KR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Recycling </a:t>
            </a:r>
            <a:r>
              <a:rPr lang="ko-KR" altLang="en-US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산업을 통해 환경보호를 실천해 나가는 기업임을 표현하기 위해 기전</a:t>
            </a:r>
            <a:r>
              <a:rPr lang="en-US" altLang="ko-KR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GIJEON</a:t>
            </a:r>
            <a:r>
              <a:rPr lang="ko-KR" altLang="en-US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의 </a:t>
            </a:r>
            <a:r>
              <a:rPr lang="en-US" altLang="ko-KR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G</a:t>
            </a:r>
            <a:r>
              <a:rPr lang="ko-KR" altLang="en-US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자를 자원의 재활용을 통한 순환의 형상과 잎사귀로 상징화하여 표현하였습니다</a:t>
            </a:r>
            <a:r>
              <a:rPr lang="en-US" altLang="ko-KR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자연을 상징하는 </a:t>
            </a:r>
            <a:r>
              <a:rPr lang="en-US" altLang="ko-KR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Green</a:t>
            </a:r>
            <a:r>
              <a:rPr lang="ko-KR" altLang="en-US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계통의 색감을 사용하여 친환경적인 경영을 최우선으로 한다는 기업의 이념을 담고 있습니다</a:t>
            </a:r>
            <a:r>
              <a:rPr lang="en-US" altLang="ko-KR" dirty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ko-KR" altLang="en-US" dirty="0">
              <a:solidFill>
                <a:schemeClr val="accent2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12EA0563-0F74-46CB-A3F1-D3C45B5A583C}"/>
              </a:ext>
            </a:extLst>
          </p:cNvPr>
          <p:cNvGrpSpPr/>
          <p:nvPr/>
        </p:nvGrpSpPr>
        <p:grpSpPr>
          <a:xfrm rot="16200000">
            <a:off x="5131730" y="613568"/>
            <a:ext cx="303757" cy="2448049"/>
            <a:chOff x="9877764" y="3953631"/>
            <a:chExt cx="203366" cy="2917072"/>
          </a:xfrm>
        </p:grpSpPr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6E6D29F7-7AC1-4A9D-9CBC-955D1F3813A4}"/>
                </a:ext>
              </a:extLst>
            </p:cNvPr>
            <p:cNvCxnSpPr>
              <a:cxnSpLocks/>
            </p:cNvCxnSpPr>
            <p:nvPr/>
          </p:nvCxnSpPr>
          <p:spPr>
            <a:xfrm>
              <a:off x="9963487" y="3953631"/>
              <a:ext cx="0" cy="227897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7B6FE31A-8D98-4083-AD0C-F567075E0247}"/>
                </a:ext>
              </a:extLst>
            </p:cNvPr>
            <p:cNvSpPr/>
            <p:nvPr/>
          </p:nvSpPr>
          <p:spPr>
            <a:xfrm rot="5400000">
              <a:off x="9568072" y="6357646"/>
              <a:ext cx="822749" cy="2033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310" y="3631838"/>
            <a:ext cx="1292676" cy="1296735"/>
          </a:xfrm>
          <a:prstGeom prst="rect">
            <a:avLst/>
          </a:prstGeom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3A6FBC67-2A4F-42DE-8478-4584F90A5850}"/>
              </a:ext>
            </a:extLst>
          </p:cNvPr>
          <p:cNvSpPr/>
          <p:nvPr/>
        </p:nvSpPr>
        <p:spPr>
          <a:xfrm>
            <a:off x="2115308" y="2102069"/>
            <a:ext cx="4038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2400" b="1" i="1" dirty="0">
                <a:solidFill>
                  <a:schemeClr val="accent2"/>
                </a:solidFill>
              </a:rPr>
              <a:t>Symbol Mark</a:t>
            </a:r>
            <a:endParaRPr lang="ko-KR" altLang="en-US" sz="2400" b="1" i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377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CEE7BC57-0F80-4D85-91BD-C76578DB8F7C}"/>
              </a:ext>
            </a:extLst>
          </p:cNvPr>
          <p:cNvSpPr/>
          <p:nvPr/>
        </p:nvSpPr>
        <p:spPr>
          <a:xfrm>
            <a:off x="8178801" y="2095500"/>
            <a:ext cx="4013200" cy="47625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37802444-D874-4054-9FBA-65F12C1129E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01388851-FF39-41AD-A085-8E74F0E4F435}"/>
              </a:ext>
            </a:extLst>
          </p:cNvPr>
          <p:cNvGrpSpPr/>
          <p:nvPr/>
        </p:nvGrpSpPr>
        <p:grpSpPr>
          <a:xfrm>
            <a:off x="1270425" y="518758"/>
            <a:ext cx="5846261" cy="203366"/>
            <a:chOff x="1334881" y="2926904"/>
            <a:chExt cx="5846261" cy="203366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0F8439CA-7D43-4B6C-ACFC-4CDE99819930}"/>
                </a:ext>
              </a:extLst>
            </p:cNvPr>
            <p:cNvSpPr/>
            <p:nvPr/>
          </p:nvSpPr>
          <p:spPr>
            <a:xfrm>
              <a:off x="6358393" y="2926904"/>
              <a:ext cx="822749" cy="2033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7CEF82B2-012E-4252-B5C9-EA3C70BA4103}"/>
                </a:ext>
              </a:extLst>
            </p:cNvPr>
            <p:cNvCxnSpPr>
              <a:cxnSpLocks/>
            </p:cNvCxnSpPr>
            <p:nvPr/>
          </p:nvCxnSpPr>
          <p:spPr>
            <a:xfrm>
              <a:off x="1334881" y="3027136"/>
              <a:ext cx="502351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43065CB-2CE9-40C0-980D-D18321D22809}"/>
              </a:ext>
            </a:extLst>
          </p:cNvPr>
          <p:cNvSpPr/>
          <p:nvPr/>
        </p:nvSpPr>
        <p:spPr>
          <a:xfrm>
            <a:off x="11369251" y="571334"/>
            <a:ext cx="822749" cy="2033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96F5C0-639C-45B1-941E-873E61088EA8}"/>
              </a:ext>
            </a:extLst>
          </p:cNvPr>
          <p:cNvSpPr txBox="1"/>
          <p:nvPr/>
        </p:nvSpPr>
        <p:spPr>
          <a:xfrm>
            <a:off x="488383" y="2059306"/>
            <a:ext cx="662830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설립연월일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: 1992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월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6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소재지주소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: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인천시 남동구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남동동로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34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번길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25 (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고잔동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납입자본금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: 45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억원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총   자   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: 1,788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억원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매 출 규 모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: 1,966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억원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(2023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), 2,568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억원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(2022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상 시 종 업 원 수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: 110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명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협력사포함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0F4C5EA5-9C54-4D34-8BDB-FEFD77F7A675}"/>
              </a:ext>
            </a:extLst>
          </p:cNvPr>
          <p:cNvGrpSpPr/>
          <p:nvPr/>
        </p:nvGrpSpPr>
        <p:grpSpPr>
          <a:xfrm>
            <a:off x="1334880" y="6248402"/>
            <a:ext cx="849519" cy="609601"/>
            <a:chOff x="1334880" y="6248402"/>
            <a:chExt cx="849519" cy="609601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C0961726-A3EB-45D4-8CF9-E70CB6769878}"/>
                </a:ext>
              </a:extLst>
            </p:cNvPr>
            <p:cNvSpPr/>
            <p:nvPr/>
          </p:nvSpPr>
          <p:spPr>
            <a:xfrm rot="5400000">
              <a:off x="1142013" y="6441269"/>
              <a:ext cx="609599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8F1453C-25D6-40BB-A6CB-E9A28FD9353F}"/>
                </a:ext>
              </a:extLst>
            </p:cNvPr>
            <p:cNvSpPr/>
            <p:nvPr/>
          </p:nvSpPr>
          <p:spPr>
            <a:xfrm rot="5400000">
              <a:off x="1454840" y="6441270"/>
              <a:ext cx="609599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3439327C-788A-461F-98EF-E8CB5EF6E9D2}"/>
                </a:ext>
              </a:extLst>
            </p:cNvPr>
            <p:cNvSpPr/>
            <p:nvPr/>
          </p:nvSpPr>
          <p:spPr>
            <a:xfrm rot="5400000">
              <a:off x="1767667" y="6441270"/>
              <a:ext cx="609600" cy="2238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29" y="758559"/>
            <a:ext cx="2542580" cy="7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346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E4F0F6C-A386-495F-8326-FA87445A1822}"/>
              </a:ext>
            </a:extLst>
          </p:cNvPr>
          <p:cNvSpPr/>
          <p:nvPr/>
        </p:nvSpPr>
        <p:spPr>
          <a:xfrm>
            <a:off x="0" y="0"/>
            <a:ext cx="440822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개체 틀 5">
            <a:extLst>
              <a:ext uri="{FF2B5EF4-FFF2-40B4-BE49-F238E27FC236}">
                <a16:creationId xmlns:a16="http://schemas.microsoft.com/office/drawing/2014/main" id="{315DC8CB-5344-4880-849C-1279437E03E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1471" y="3625516"/>
            <a:ext cx="3524649" cy="2695074"/>
          </a:xfrm>
        </p:spPr>
      </p:pic>
      <p:pic>
        <p:nvPicPr>
          <p:cNvPr id="8" name="그림 개체 틀 7">
            <a:extLst>
              <a:ext uri="{FF2B5EF4-FFF2-40B4-BE49-F238E27FC236}">
                <a16:creationId xmlns:a16="http://schemas.microsoft.com/office/drawing/2014/main" id="{5C0D8ADA-933A-4437-91D6-08F6F81510F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1472" y="653716"/>
            <a:ext cx="3524649" cy="269507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6C1BC9B-7DE5-4D94-8BF4-58C236DA4293}"/>
              </a:ext>
            </a:extLst>
          </p:cNvPr>
          <p:cNvSpPr txBox="1"/>
          <p:nvPr/>
        </p:nvSpPr>
        <p:spPr>
          <a:xfrm>
            <a:off x="10634355" y="176848"/>
            <a:ext cx="12202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4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  <a:cs typeface="Noto Sans ExtBd" panose="020B0902040504020204" pitchFamily="34"/>
              </a:rPr>
              <a:t>연혁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AED57D-FC8D-4297-B9EA-2BAE59A5DE64}"/>
              </a:ext>
            </a:extLst>
          </p:cNvPr>
          <p:cNvSpPr txBox="1"/>
          <p:nvPr/>
        </p:nvSpPr>
        <p:spPr>
          <a:xfrm>
            <a:off x="5157105" y="884734"/>
            <a:ext cx="690687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1992. 03.     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기전산업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㈜ 법인 설립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1992. 11.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시제품 생산 개시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고철정제가공품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	 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동국제강㈜ 협력업체 등록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1992. 12.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공장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(GUILLOTINE SHEAR)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가동 개시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1994. 03.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공장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대지매입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및 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SHREDDER PLANT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가동 개시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1994. 11.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공장 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철근가공공장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가동 개시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1995. 01.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4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공장 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폐차사업소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가동 개시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1999. 12.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포항공장 신설 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동국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후판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비주문품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판매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2010. 02.      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기전산업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당진 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공장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(SHOT-BLAST)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가동 개시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2010. 07.      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기전산업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당진 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공장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철근가공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가동 개시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2010. 11. 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이태리 슈넬社 최신 철근가공설비 가동 개시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2012. 09.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일본 모리타社 최신 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GUILLOTINE SHEAR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가동 개시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2015. 11. 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제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공장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(VERTICAL SHREDDER)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가동 개시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2018. 12.        </a:t>
            </a:r>
            <a:r>
              <a:rPr lang="ko-KR" altLang="en-US" sz="1600" dirty="0" err="1">
                <a:latin typeface="HY강M" panose="02030600000101010101" pitchFamily="18" charset="-127"/>
                <a:ea typeface="HY강M" panose="02030600000101010101" pitchFamily="18" charset="-127"/>
              </a:rPr>
              <a:t>일터혁신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우수기업선정 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한국생산성본부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2022. 05</a:t>
            </a:r>
            <a:r>
              <a:rPr lang="en-US" altLang="ko-KR" sz="1500">
                <a:latin typeface="HY강M" panose="02030600000101010101" pitchFamily="18" charset="-127"/>
                <a:ea typeface="HY강M" panose="02030600000101010101" pitchFamily="18" charset="-127"/>
              </a:rPr>
              <a:t>.       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ISO45001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취득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AC389D5-548B-42F1-B162-57444185D241}"/>
              </a:ext>
            </a:extLst>
          </p:cNvPr>
          <p:cNvSpPr/>
          <p:nvPr/>
        </p:nvSpPr>
        <p:spPr>
          <a:xfrm>
            <a:off x="10833100" y="1835"/>
            <a:ext cx="822749" cy="241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89B6B447-1D2D-4517-BE00-0ED12B5B23D7}"/>
              </a:ext>
            </a:extLst>
          </p:cNvPr>
          <p:cNvGrpSpPr/>
          <p:nvPr/>
        </p:nvGrpSpPr>
        <p:grpSpPr>
          <a:xfrm>
            <a:off x="4868015" y="2857497"/>
            <a:ext cx="203366" cy="4000503"/>
            <a:chOff x="9877764" y="2870200"/>
            <a:chExt cx="203366" cy="4000503"/>
          </a:xfrm>
        </p:grpSpPr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069A0F08-1F4C-4CCF-8742-B61E49BF0FD4}"/>
                </a:ext>
              </a:extLst>
            </p:cNvPr>
            <p:cNvCxnSpPr>
              <a:cxnSpLocks/>
            </p:cNvCxnSpPr>
            <p:nvPr/>
          </p:nvCxnSpPr>
          <p:spPr>
            <a:xfrm>
              <a:off x="9963487" y="2870200"/>
              <a:ext cx="0" cy="3362406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31811B8D-3060-4D84-AC7E-28BB7CCC6E51}"/>
                </a:ext>
              </a:extLst>
            </p:cNvPr>
            <p:cNvSpPr/>
            <p:nvPr/>
          </p:nvSpPr>
          <p:spPr>
            <a:xfrm rot="5400000">
              <a:off x="9568072" y="6357646"/>
              <a:ext cx="822749" cy="2033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41240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0730F83E-D9A2-4011-95CC-5FE5FD1E362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730F83E-D9A2-4011-95CC-5FE5FD1E362A}"/>
              </a:ext>
            </a:extLst>
          </p:cNvPr>
          <p:cNvSpPr/>
          <p:nvPr/>
        </p:nvSpPr>
        <p:spPr>
          <a:xfrm>
            <a:off x="3794078" y="0"/>
            <a:ext cx="8397922" cy="6857999"/>
          </a:xfrm>
          <a:prstGeom prst="rect">
            <a:avLst/>
          </a:prstGeom>
          <a:solidFill>
            <a:schemeClr val="bg1">
              <a:lumMod val="9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4CB41C08-0BE2-48E0-B5E8-29D32215857F}"/>
              </a:ext>
            </a:extLst>
          </p:cNvPr>
          <p:cNvGrpSpPr/>
          <p:nvPr/>
        </p:nvGrpSpPr>
        <p:grpSpPr>
          <a:xfrm rot="10800000">
            <a:off x="89469" y="128541"/>
            <a:ext cx="203366" cy="3992657"/>
            <a:chOff x="9877764" y="2878046"/>
            <a:chExt cx="203366" cy="3992657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9FF858E6-4584-4098-B421-77488E4280F2}"/>
                </a:ext>
              </a:extLst>
            </p:cNvPr>
            <p:cNvCxnSpPr>
              <a:cxnSpLocks/>
            </p:cNvCxnSpPr>
            <p:nvPr/>
          </p:nvCxnSpPr>
          <p:spPr>
            <a:xfrm>
              <a:off x="9963487" y="2878046"/>
              <a:ext cx="0" cy="335456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EC5609CB-8374-402F-9C43-908E7AE6A7C3}"/>
                </a:ext>
              </a:extLst>
            </p:cNvPr>
            <p:cNvSpPr/>
            <p:nvPr/>
          </p:nvSpPr>
          <p:spPr>
            <a:xfrm rot="5400000">
              <a:off x="9568072" y="6357646"/>
              <a:ext cx="822749" cy="2033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56C1BC9B-7DE5-4D94-8BF4-58C236DA4293}"/>
              </a:ext>
            </a:extLst>
          </p:cNvPr>
          <p:cNvSpPr txBox="1"/>
          <p:nvPr/>
        </p:nvSpPr>
        <p:spPr>
          <a:xfrm>
            <a:off x="324755" y="437664"/>
            <a:ext cx="4689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u="sng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  <a:cs typeface="Noto Sans ExtBd" panose="020B0902040504020204" pitchFamily="34"/>
              </a:rPr>
              <a:t>시설장비 보유현황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337135"/>
              </p:ext>
            </p:extLst>
          </p:nvPr>
        </p:nvGraphicFramePr>
        <p:xfrm>
          <a:off x="4086914" y="305961"/>
          <a:ext cx="7810403" cy="6269404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2283058">
                  <a:extLst>
                    <a:ext uri="{9D8B030D-6E8A-4147-A177-3AD203B41FA5}">
                      <a16:colId xmlns:a16="http://schemas.microsoft.com/office/drawing/2014/main" val="2333193534"/>
                    </a:ext>
                  </a:extLst>
                </a:gridCol>
                <a:gridCol w="1146412">
                  <a:extLst>
                    <a:ext uri="{9D8B030D-6E8A-4147-A177-3AD203B41FA5}">
                      <a16:colId xmlns:a16="http://schemas.microsoft.com/office/drawing/2014/main" val="1095749678"/>
                    </a:ext>
                  </a:extLst>
                </a:gridCol>
                <a:gridCol w="655093">
                  <a:extLst>
                    <a:ext uri="{9D8B030D-6E8A-4147-A177-3AD203B41FA5}">
                      <a16:colId xmlns:a16="http://schemas.microsoft.com/office/drawing/2014/main" val="3499987756"/>
                    </a:ext>
                  </a:extLst>
                </a:gridCol>
                <a:gridCol w="586853">
                  <a:extLst>
                    <a:ext uri="{9D8B030D-6E8A-4147-A177-3AD203B41FA5}">
                      <a16:colId xmlns:a16="http://schemas.microsoft.com/office/drawing/2014/main" val="3341310861"/>
                    </a:ext>
                  </a:extLst>
                </a:gridCol>
                <a:gridCol w="1719618">
                  <a:extLst>
                    <a:ext uri="{9D8B030D-6E8A-4147-A177-3AD203B41FA5}">
                      <a16:colId xmlns:a16="http://schemas.microsoft.com/office/drawing/2014/main" val="3761095544"/>
                    </a:ext>
                  </a:extLst>
                </a:gridCol>
                <a:gridCol w="1419369">
                  <a:extLst>
                    <a:ext uri="{9D8B030D-6E8A-4147-A177-3AD203B41FA5}">
                      <a16:colId xmlns:a16="http://schemas.microsoft.com/office/drawing/2014/main" val="841910956"/>
                    </a:ext>
                  </a:extLst>
                </a:gridCol>
              </a:tblGrid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장비명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 </a:t>
                      </a: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규격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단위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수량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생산회사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비고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033936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절단시설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600</a:t>
                      </a:r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마력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식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68181930"/>
                  </a:ext>
                </a:extLst>
              </a:tr>
              <a:tr h="44620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GUILLOTINE PRESS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1,600</a:t>
                      </a:r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톤급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식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일본 </a:t>
                      </a:r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MORITA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898784"/>
                  </a:ext>
                </a:extLst>
              </a:tr>
              <a:tr h="44620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1,000</a:t>
                      </a:r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톤급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식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이태리 </a:t>
                      </a:r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VEZZANI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1175716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VERTICAL SHREDDER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400</a:t>
                      </a:r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마력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식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일본 </a:t>
                      </a:r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KUBOTA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41715458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고철압축기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600</a:t>
                      </a:r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톤급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식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삼오기계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69970636"/>
                  </a:ext>
                </a:extLst>
              </a:tr>
              <a:tr h="4687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전처리설비</a:t>
                      </a:r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(SHOT-BLAST)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-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식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세광쇼트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46014032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CNC </a:t>
                      </a:r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설비</a:t>
                      </a: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-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식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4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일본 </a:t>
                      </a:r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KOIKE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12440427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로우더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-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대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두산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39405156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HYDRO</a:t>
                      </a:r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크레인</a:t>
                      </a: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25</a:t>
                      </a:r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톤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대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8175515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지게차</a:t>
                      </a: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3~15</a:t>
                      </a:r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톤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대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12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두산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35290625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굴삭기</a:t>
                      </a: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-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대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두산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1602449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집게차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-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대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4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두산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73696565"/>
                  </a:ext>
                </a:extLst>
              </a:tr>
              <a:tr h="446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카고덤프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25</a:t>
                      </a:r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톤 外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대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12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261303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3848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5">
            <a:extLst>
              <a:ext uri="{FF2B5EF4-FFF2-40B4-BE49-F238E27FC236}">
                <a16:creationId xmlns:a16="http://schemas.microsoft.com/office/drawing/2014/main" id="{3FF01DCE-0AF7-4F9C-BCA6-FCD000544472}"/>
              </a:ext>
            </a:extLst>
          </p:cNvPr>
          <p:cNvSpPr/>
          <p:nvPr/>
        </p:nvSpPr>
        <p:spPr>
          <a:xfrm flipH="1">
            <a:off x="1" y="0"/>
            <a:ext cx="2603240" cy="6083300"/>
          </a:xfrm>
          <a:custGeom>
            <a:avLst/>
            <a:gdLst>
              <a:gd name="connsiteX0" fmla="*/ 0 w 4796578"/>
              <a:gd name="connsiteY0" fmla="*/ 0 h 6083300"/>
              <a:gd name="connsiteX1" fmla="*/ 4796578 w 4796578"/>
              <a:gd name="connsiteY1" fmla="*/ 0 h 6083300"/>
              <a:gd name="connsiteX2" fmla="*/ 4794701 w 4796578"/>
              <a:gd name="connsiteY2" fmla="*/ 6083300 h 6083300"/>
              <a:gd name="connsiteX3" fmla="*/ 12902 w 4796578"/>
              <a:gd name="connsiteY3" fmla="*/ 4628815 h 6083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6578" h="6083300">
                <a:moveTo>
                  <a:pt x="0" y="0"/>
                </a:moveTo>
                <a:lnTo>
                  <a:pt x="4796578" y="0"/>
                </a:lnTo>
                <a:cubicBezTo>
                  <a:pt x="4795952" y="2027767"/>
                  <a:pt x="4795327" y="4055534"/>
                  <a:pt x="4794701" y="6083300"/>
                </a:cubicBezTo>
                <a:lnTo>
                  <a:pt x="12902" y="462881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175809" y="377978"/>
            <a:ext cx="1797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>
                <a:latin typeface="HY울릉도M" panose="020B0600000101010101" charset="-127"/>
                <a:ea typeface="HY울릉도M" panose="020B0600000101010101" charset="-127"/>
                <a:cs typeface="Noto Sans ExtBd" panose="020B0902040504020204" pitchFamily="34"/>
              </a:rPr>
              <a:t>본사배치도</a:t>
            </a:r>
            <a:endParaRPr lang="ko-KR" altLang="en-US" sz="2400" dirty="0">
              <a:latin typeface="HY울릉도M" panose="020B0600000101010101" charset="-127"/>
              <a:ea typeface="HY울릉도M" panose="020B0600000101010101" charset="-127"/>
              <a:cs typeface="Noto Sans ExtBd" panose="020B0902040504020204" pitchFamily="34"/>
            </a:endParaRP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314B903-5AC4-4D3C-92C3-418FD60E68AF}"/>
              </a:ext>
            </a:extLst>
          </p:cNvPr>
          <p:cNvCxnSpPr>
            <a:cxnSpLocks/>
          </p:cNvCxnSpPr>
          <p:nvPr/>
        </p:nvCxnSpPr>
        <p:spPr>
          <a:xfrm>
            <a:off x="1" y="901198"/>
            <a:ext cx="15115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2" name="TextBox 341"/>
          <p:cNvSpPr txBox="1"/>
          <p:nvPr/>
        </p:nvSpPr>
        <p:spPr>
          <a:xfrm>
            <a:off x="10040708" y="470311"/>
            <a:ext cx="1814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대지 약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5,000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평</a:t>
            </a:r>
          </a:p>
        </p:txBody>
      </p:sp>
      <p:sp>
        <p:nvSpPr>
          <p:cNvPr id="343" name="직사각형 342"/>
          <p:cNvSpPr/>
          <p:nvPr/>
        </p:nvSpPr>
        <p:spPr>
          <a:xfrm>
            <a:off x="7884622" y="5911242"/>
            <a:ext cx="914400" cy="431966"/>
          </a:xfrm>
          <a:prstGeom prst="rect">
            <a:avLst/>
          </a:prstGeom>
          <a:solidFill>
            <a:srgbClr val="00B0F0">
              <a:alpha val="34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>
                <a:latin typeface="HY강M" panose="02030600000101010101" pitchFamily="18" charset="-127"/>
                <a:ea typeface="HY강M" panose="02030600000101010101" pitchFamily="18" charset="-127"/>
              </a:rPr>
              <a:t>업무동</a:t>
            </a:r>
            <a:endParaRPr lang="ko-KR" altLang="en-US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48" name="자유형 347"/>
          <p:cNvSpPr/>
          <p:nvPr/>
        </p:nvSpPr>
        <p:spPr>
          <a:xfrm>
            <a:off x="5850601" y="3381877"/>
            <a:ext cx="3686175" cy="1143000"/>
          </a:xfrm>
          <a:custGeom>
            <a:avLst/>
            <a:gdLst>
              <a:gd name="connsiteX0" fmla="*/ 0 w 3686175"/>
              <a:gd name="connsiteY0" fmla="*/ 0 h 1143000"/>
              <a:gd name="connsiteX1" fmla="*/ 0 w 3686175"/>
              <a:gd name="connsiteY1" fmla="*/ 447675 h 1143000"/>
              <a:gd name="connsiteX2" fmla="*/ 1914525 w 3686175"/>
              <a:gd name="connsiteY2" fmla="*/ 447675 h 1143000"/>
              <a:gd name="connsiteX3" fmla="*/ 1914525 w 3686175"/>
              <a:gd name="connsiteY3" fmla="*/ 1143000 h 1143000"/>
              <a:gd name="connsiteX4" fmla="*/ 3686175 w 3686175"/>
              <a:gd name="connsiteY4" fmla="*/ 1143000 h 1143000"/>
              <a:gd name="connsiteX5" fmla="*/ 3686175 w 3686175"/>
              <a:gd name="connsiteY5" fmla="*/ 57150 h 1143000"/>
              <a:gd name="connsiteX6" fmla="*/ 0 w 3686175"/>
              <a:gd name="connsiteY6" fmla="*/ 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86175" h="1143000">
                <a:moveTo>
                  <a:pt x="0" y="0"/>
                </a:moveTo>
                <a:lnTo>
                  <a:pt x="0" y="447675"/>
                </a:lnTo>
                <a:lnTo>
                  <a:pt x="1914525" y="447675"/>
                </a:lnTo>
                <a:lnTo>
                  <a:pt x="1914525" y="1143000"/>
                </a:lnTo>
                <a:lnTo>
                  <a:pt x="3686175" y="1143000"/>
                </a:lnTo>
                <a:lnTo>
                  <a:pt x="3686175" y="57150"/>
                </a:lnTo>
                <a:lnTo>
                  <a:pt x="0" y="0"/>
                </a:lnTo>
                <a:close/>
              </a:path>
            </a:pathLst>
          </a:custGeom>
          <a:solidFill>
            <a:srgbClr val="0070C0">
              <a:alpha val="4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                                 </a:t>
            </a:r>
            <a:r>
              <a:rPr lang="ko-KR" altLang="en-US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제</a:t>
            </a:r>
            <a:r>
              <a:rPr lang="en-US" altLang="ko-KR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공장</a:t>
            </a:r>
            <a:endParaRPr lang="en-US" altLang="ko-KR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en-US" altLang="ko-KR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                               (GUILLOTINE)</a:t>
            </a:r>
            <a:endParaRPr lang="ko-KR" altLang="en-US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en-US" altLang="ko-KR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endParaRPr lang="ko-KR" altLang="en-US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51" name="TextBox 350"/>
          <p:cNvSpPr txBox="1"/>
          <p:nvPr/>
        </p:nvSpPr>
        <p:spPr>
          <a:xfrm>
            <a:off x="4789320" y="2418422"/>
            <a:ext cx="9092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latin typeface="HY강M" panose="02030600000101010101" pitchFamily="18" charset="-127"/>
                <a:ea typeface="HY강M" panose="02030600000101010101" pitchFamily="18" charset="-127"/>
              </a:rPr>
              <a:t>약 </a:t>
            </a:r>
            <a:r>
              <a:rPr lang="en-US" altLang="ko-KR" sz="1200" dirty="0">
                <a:latin typeface="HY강M" panose="02030600000101010101" pitchFamily="18" charset="-127"/>
                <a:ea typeface="HY강M" panose="02030600000101010101" pitchFamily="18" charset="-127"/>
              </a:rPr>
              <a:t>2,000</a:t>
            </a:r>
            <a:r>
              <a:rPr lang="ko-KR" altLang="en-US" sz="1200" dirty="0">
                <a:latin typeface="HY강M" panose="02030600000101010101" pitchFamily="18" charset="-127"/>
                <a:ea typeface="HY강M" panose="02030600000101010101" pitchFamily="18" charset="-127"/>
              </a:rPr>
              <a:t>평</a:t>
            </a:r>
          </a:p>
        </p:txBody>
      </p:sp>
      <p:sp>
        <p:nvSpPr>
          <p:cNvPr id="352" name="TextBox 351"/>
          <p:cNvSpPr txBox="1"/>
          <p:nvPr/>
        </p:nvSpPr>
        <p:spPr>
          <a:xfrm>
            <a:off x="4789320" y="4819084"/>
            <a:ext cx="9092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latin typeface="HY강M" panose="02030600000101010101" pitchFamily="18" charset="-127"/>
                <a:ea typeface="HY강M" panose="02030600000101010101" pitchFamily="18" charset="-127"/>
              </a:rPr>
              <a:t>약 </a:t>
            </a:r>
            <a:r>
              <a:rPr lang="en-US" altLang="ko-KR" sz="1200" dirty="0">
                <a:latin typeface="HY강M" panose="02030600000101010101" pitchFamily="18" charset="-127"/>
                <a:ea typeface="HY강M" panose="02030600000101010101" pitchFamily="18" charset="-127"/>
              </a:rPr>
              <a:t>3,000</a:t>
            </a:r>
            <a:r>
              <a:rPr lang="ko-KR" altLang="en-US" sz="1200" dirty="0">
                <a:latin typeface="HY강M" panose="02030600000101010101" pitchFamily="18" charset="-127"/>
                <a:ea typeface="HY강M" panose="02030600000101010101" pitchFamily="18" charset="-127"/>
              </a:rPr>
              <a:t>평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9056716" y="4576321"/>
            <a:ext cx="457200" cy="1073311"/>
          </a:xfrm>
          <a:prstGeom prst="rect">
            <a:avLst/>
          </a:prstGeom>
          <a:solidFill>
            <a:srgbClr val="FFFF00">
              <a:alpha val="34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ko-KR" altLang="en-US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계</a:t>
            </a:r>
            <a:br>
              <a:rPr lang="en-US" altLang="ko-KR" sz="1400" b="1" dirty="0">
                <a:latin typeface="HY강M" panose="02030600000101010101" pitchFamily="18" charset="-127"/>
                <a:ea typeface="HY강M" panose="02030600000101010101" pitchFamily="18" charset="-127"/>
              </a:rPr>
            </a:br>
            <a:r>
              <a:rPr lang="ko-KR" altLang="en-US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근</a:t>
            </a:r>
            <a:br>
              <a:rPr lang="en-US" altLang="ko-KR" sz="1400" b="1" dirty="0">
                <a:latin typeface="HY강M" panose="02030600000101010101" pitchFamily="18" charset="-127"/>
                <a:ea typeface="HY강M" panose="02030600000101010101" pitchFamily="18" charset="-127"/>
              </a:rPr>
            </a:br>
            <a:r>
              <a:rPr lang="ko-KR" altLang="en-US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대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8599516" y="1298753"/>
            <a:ext cx="914400" cy="431966"/>
          </a:xfrm>
          <a:prstGeom prst="rect">
            <a:avLst/>
          </a:prstGeom>
          <a:solidFill>
            <a:srgbClr val="00B0F0">
              <a:alpha val="34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>
                <a:latin typeface="HY강M" panose="02030600000101010101" pitchFamily="18" charset="-127"/>
                <a:ea typeface="HY강M" panose="02030600000101010101" pitchFamily="18" charset="-127"/>
              </a:rPr>
              <a:t>관리동</a:t>
            </a:r>
            <a:endParaRPr lang="ko-KR" altLang="en-US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679712" y="1949018"/>
            <a:ext cx="360996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입</a:t>
            </a:r>
            <a:br>
              <a:rPr lang="en-US" altLang="ko-KR" sz="1400" b="1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</a:br>
            <a:r>
              <a:rPr lang="ko-KR" altLang="en-US" sz="1400" b="1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구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679712" y="5821690"/>
            <a:ext cx="360996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입</a:t>
            </a:r>
            <a:br>
              <a:rPr lang="en-US" altLang="ko-KR" sz="1400" b="1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</a:br>
            <a:r>
              <a:rPr lang="ko-KR" altLang="en-US" sz="1400" b="1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구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5850601" y="4049257"/>
            <a:ext cx="1855297" cy="1600375"/>
          </a:xfrm>
          <a:prstGeom prst="rect">
            <a:avLst/>
          </a:prstGeom>
          <a:solidFill>
            <a:srgbClr val="4BB968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705899" y="4671485"/>
            <a:ext cx="1271846" cy="978147"/>
          </a:xfrm>
          <a:prstGeom prst="rect">
            <a:avLst/>
          </a:prstGeom>
          <a:solidFill>
            <a:srgbClr val="4BB968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915676" y="4836828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chemeClr val="lt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하치장</a:t>
            </a:r>
            <a:r>
              <a:rPr lang="en-US" altLang="ko-KR" sz="1400" b="1" dirty="0">
                <a:solidFill>
                  <a:schemeClr val="lt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endParaRPr lang="ko-KR" altLang="en-US" sz="1400" b="1" dirty="0">
              <a:solidFill>
                <a:schemeClr val="lt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5850601" y="1949018"/>
            <a:ext cx="2578504" cy="1286251"/>
          </a:xfrm>
          <a:prstGeom prst="rect">
            <a:avLst/>
          </a:prstGeom>
          <a:solidFill>
            <a:srgbClr val="4BB968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하치장</a:t>
            </a:r>
            <a:r>
              <a:rPr lang="en-US" altLang="ko-KR" sz="1400" b="1" dirty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endParaRPr lang="ko-KR" altLang="en-US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850601" y="1298753"/>
            <a:ext cx="2578504" cy="431966"/>
          </a:xfrm>
          <a:prstGeom prst="rect">
            <a:avLst/>
          </a:prstGeom>
          <a:solidFill>
            <a:srgbClr val="0070C0">
              <a:alpha val="34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>
                <a:latin typeface="HY강M" panose="02030600000101010101" pitchFamily="18" charset="-127"/>
                <a:ea typeface="HY강M" panose="02030600000101010101" pitchFamily="18" charset="-127"/>
              </a:rPr>
              <a:t>철근하치장</a:t>
            </a:r>
            <a:endParaRPr lang="ko-KR" altLang="en-US" sz="1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7639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개체 틀 9">
            <a:extLst>
              <a:ext uri="{FF2B5EF4-FFF2-40B4-BE49-F238E27FC236}">
                <a16:creationId xmlns:a16="http://schemas.microsoft.com/office/drawing/2014/main" id="{A812940E-064D-4D9B-A76A-78EBA61D3EB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3404963"/>
            <a:ext cx="3526970" cy="3453038"/>
          </a:xfrm>
        </p:spPr>
      </p:pic>
      <p:sp>
        <p:nvSpPr>
          <p:cNvPr id="21" name="자유형: 도형 5">
            <a:extLst>
              <a:ext uri="{FF2B5EF4-FFF2-40B4-BE49-F238E27FC236}">
                <a16:creationId xmlns:a16="http://schemas.microsoft.com/office/drawing/2014/main" id="{3FF01DCE-0AF7-4F9C-BCA6-FCD000544472}"/>
              </a:ext>
            </a:extLst>
          </p:cNvPr>
          <p:cNvSpPr/>
          <p:nvPr/>
        </p:nvSpPr>
        <p:spPr>
          <a:xfrm flipH="1">
            <a:off x="1" y="0"/>
            <a:ext cx="2603240" cy="6083300"/>
          </a:xfrm>
          <a:custGeom>
            <a:avLst/>
            <a:gdLst>
              <a:gd name="connsiteX0" fmla="*/ 0 w 4796578"/>
              <a:gd name="connsiteY0" fmla="*/ 0 h 6083300"/>
              <a:gd name="connsiteX1" fmla="*/ 4796578 w 4796578"/>
              <a:gd name="connsiteY1" fmla="*/ 0 h 6083300"/>
              <a:gd name="connsiteX2" fmla="*/ 4794701 w 4796578"/>
              <a:gd name="connsiteY2" fmla="*/ 6083300 h 6083300"/>
              <a:gd name="connsiteX3" fmla="*/ 12902 w 4796578"/>
              <a:gd name="connsiteY3" fmla="*/ 4628815 h 6083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6578" h="6083300">
                <a:moveTo>
                  <a:pt x="0" y="0"/>
                </a:moveTo>
                <a:lnTo>
                  <a:pt x="4796578" y="0"/>
                </a:lnTo>
                <a:cubicBezTo>
                  <a:pt x="4795952" y="2027767"/>
                  <a:pt x="4795327" y="4055534"/>
                  <a:pt x="4794701" y="6083300"/>
                </a:cubicBezTo>
                <a:lnTo>
                  <a:pt x="12902" y="462881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175809" y="377978"/>
            <a:ext cx="1797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울릉도M" panose="020B0600000101010101" charset="-127"/>
                <a:ea typeface="HY울릉도M" panose="020B0600000101010101" charset="-127"/>
                <a:cs typeface="Noto Sans ExtBd" panose="020B0902040504020204" pitchFamily="34"/>
              </a:rPr>
              <a:t>조직도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314B903-5AC4-4D3C-92C3-418FD60E68AF}"/>
              </a:ext>
            </a:extLst>
          </p:cNvPr>
          <p:cNvCxnSpPr>
            <a:cxnSpLocks/>
          </p:cNvCxnSpPr>
          <p:nvPr/>
        </p:nvCxnSpPr>
        <p:spPr>
          <a:xfrm>
            <a:off x="1" y="901198"/>
            <a:ext cx="15115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다이어그램 5"/>
          <p:cNvGraphicFramePr/>
          <p:nvPr>
            <p:extLst>
              <p:ext uri="{D42A27DB-BD31-4B8C-83A1-F6EECF244321}">
                <p14:modId xmlns:p14="http://schemas.microsoft.com/office/powerpoint/2010/main" val="383908708"/>
              </p:ext>
            </p:extLst>
          </p:nvPr>
        </p:nvGraphicFramePr>
        <p:xfrm>
          <a:off x="2768958" y="503576"/>
          <a:ext cx="9151877" cy="5846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89488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4909" y="3591099"/>
            <a:ext cx="4087091" cy="3266902"/>
          </a:xfrm>
          <a:prstGeom prst="rect">
            <a:avLst/>
          </a:prstGeom>
        </p:spPr>
      </p:pic>
      <p:sp>
        <p:nvSpPr>
          <p:cNvPr id="8" name="자유형: 도형 5">
            <a:extLst>
              <a:ext uri="{FF2B5EF4-FFF2-40B4-BE49-F238E27FC236}">
                <a16:creationId xmlns:a16="http://schemas.microsoft.com/office/drawing/2014/main" id="{3FF01DCE-0AF7-4F9C-BCA6-FCD000544472}"/>
              </a:ext>
            </a:extLst>
          </p:cNvPr>
          <p:cNvSpPr/>
          <p:nvPr/>
        </p:nvSpPr>
        <p:spPr>
          <a:xfrm rot="5400000" flipH="1">
            <a:off x="7692043" y="1659774"/>
            <a:ext cx="5827222" cy="3172692"/>
          </a:xfrm>
          <a:custGeom>
            <a:avLst/>
            <a:gdLst>
              <a:gd name="connsiteX0" fmla="*/ 0 w 4796578"/>
              <a:gd name="connsiteY0" fmla="*/ 0 h 6083300"/>
              <a:gd name="connsiteX1" fmla="*/ 4796578 w 4796578"/>
              <a:gd name="connsiteY1" fmla="*/ 0 h 6083300"/>
              <a:gd name="connsiteX2" fmla="*/ 4794701 w 4796578"/>
              <a:gd name="connsiteY2" fmla="*/ 6083300 h 6083300"/>
              <a:gd name="connsiteX3" fmla="*/ 12902 w 4796578"/>
              <a:gd name="connsiteY3" fmla="*/ 4628815 h 6083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6578" h="6083300">
                <a:moveTo>
                  <a:pt x="0" y="0"/>
                </a:moveTo>
                <a:lnTo>
                  <a:pt x="4796578" y="0"/>
                </a:lnTo>
                <a:cubicBezTo>
                  <a:pt x="4795952" y="2027767"/>
                  <a:pt x="4795327" y="4055534"/>
                  <a:pt x="4794701" y="6083300"/>
                </a:cubicBezTo>
                <a:lnTo>
                  <a:pt x="12902" y="462881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8945736" y="847122"/>
            <a:ext cx="351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latin typeface="HY울릉도M" panose="020B0600000101010101" charset="-127"/>
                <a:ea typeface="HY울릉도M" panose="020B0600000101010101" charset="-127"/>
                <a:cs typeface="Noto Sans ExtBd" panose="020B0902040504020204" pitchFamily="34"/>
              </a:rPr>
              <a:t>ISO 45001 </a:t>
            </a:r>
            <a:r>
              <a:rPr lang="ko-KR" altLang="en-US" sz="2800" dirty="0">
                <a:latin typeface="HY울릉도M" panose="020B0600000101010101" charset="-127"/>
                <a:ea typeface="HY울릉도M" panose="020B0600000101010101" charset="-127"/>
                <a:cs typeface="Noto Sans ExtBd" panose="020B0902040504020204" pitchFamily="34"/>
              </a:rPr>
              <a:t>취득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8" y="847122"/>
            <a:ext cx="3899336" cy="548795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2278" y="847122"/>
            <a:ext cx="3873837" cy="547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919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20120824_085446.jpg"/>
          <p:cNvPicPr>
            <a:picLocks noChangeAspect="1"/>
          </p:cNvPicPr>
          <p:nvPr/>
        </p:nvPicPr>
        <p:blipFill>
          <a:blip r:embed="rId2" cstate="email">
            <a:lum bright="-6000" contrast="12000"/>
          </a:blip>
          <a:srcRect/>
          <a:stretch>
            <a:fillRect/>
          </a:stretch>
        </p:blipFill>
        <p:spPr>
          <a:xfrm>
            <a:off x="0" y="0"/>
            <a:ext cx="4520086" cy="2689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자유형: 도형 5">
            <a:extLst>
              <a:ext uri="{FF2B5EF4-FFF2-40B4-BE49-F238E27FC236}">
                <a16:creationId xmlns:a16="http://schemas.microsoft.com/office/drawing/2014/main" id="{3FF01DCE-0AF7-4F9C-BCA6-FCD000544472}"/>
              </a:ext>
            </a:extLst>
          </p:cNvPr>
          <p:cNvSpPr/>
          <p:nvPr/>
        </p:nvSpPr>
        <p:spPr>
          <a:xfrm rot="16200000">
            <a:off x="-1218436" y="1218436"/>
            <a:ext cx="5951913" cy="3515041"/>
          </a:xfrm>
          <a:custGeom>
            <a:avLst/>
            <a:gdLst>
              <a:gd name="connsiteX0" fmla="*/ 0 w 4796578"/>
              <a:gd name="connsiteY0" fmla="*/ 0 h 6083300"/>
              <a:gd name="connsiteX1" fmla="*/ 4796578 w 4796578"/>
              <a:gd name="connsiteY1" fmla="*/ 0 h 6083300"/>
              <a:gd name="connsiteX2" fmla="*/ 4794701 w 4796578"/>
              <a:gd name="connsiteY2" fmla="*/ 6083300 h 6083300"/>
              <a:gd name="connsiteX3" fmla="*/ 12902 w 4796578"/>
              <a:gd name="connsiteY3" fmla="*/ 4628815 h 6083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6578" h="6083300">
                <a:moveTo>
                  <a:pt x="0" y="0"/>
                </a:moveTo>
                <a:lnTo>
                  <a:pt x="4796578" y="0"/>
                </a:lnTo>
                <a:cubicBezTo>
                  <a:pt x="4795952" y="2027767"/>
                  <a:pt x="4795327" y="4055534"/>
                  <a:pt x="4794701" y="6083300"/>
                </a:cubicBezTo>
                <a:lnTo>
                  <a:pt x="12902" y="462881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-108829" y="821739"/>
            <a:ext cx="351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구호활동 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&amp; </a:t>
            </a:r>
            <a:b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</a:br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레드크로스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 </a:t>
            </a:r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아너스</a:t>
            </a:r>
            <a:b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</a:b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2</a:t>
            </a:r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억클럽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가입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6464501" y="118822"/>
            <a:ext cx="3959658" cy="6661880"/>
            <a:chOff x="6464501" y="118822"/>
            <a:chExt cx="3959658" cy="666188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64501" y="118822"/>
              <a:ext cx="3959657" cy="5434079"/>
            </a:xfrm>
            <a:prstGeom prst="rect">
              <a:avLst/>
            </a:prstGeom>
          </p:spPr>
        </p:pic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64501" y="5552901"/>
              <a:ext cx="3959658" cy="12278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447468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개체 틀 9">
            <a:extLst>
              <a:ext uri="{FF2B5EF4-FFF2-40B4-BE49-F238E27FC236}">
                <a16:creationId xmlns:a16="http://schemas.microsoft.com/office/drawing/2014/main" id="{A812940E-064D-4D9B-A76A-78EBA61D3EB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3404963"/>
            <a:ext cx="3526970" cy="3453038"/>
          </a:xfrm>
        </p:spPr>
      </p:pic>
      <p:sp>
        <p:nvSpPr>
          <p:cNvPr id="21" name="자유형: 도형 5">
            <a:extLst>
              <a:ext uri="{FF2B5EF4-FFF2-40B4-BE49-F238E27FC236}">
                <a16:creationId xmlns:a16="http://schemas.microsoft.com/office/drawing/2014/main" id="{3FF01DCE-0AF7-4F9C-BCA6-FCD000544472}"/>
              </a:ext>
            </a:extLst>
          </p:cNvPr>
          <p:cNvSpPr/>
          <p:nvPr/>
        </p:nvSpPr>
        <p:spPr>
          <a:xfrm flipH="1">
            <a:off x="1" y="0"/>
            <a:ext cx="2603240" cy="6083300"/>
          </a:xfrm>
          <a:custGeom>
            <a:avLst/>
            <a:gdLst>
              <a:gd name="connsiteX0" fmla="*/ 0 w 4796578"/>
              <a:gd name="connsiteY0" fmla="*/ 0 h 6083300"/>
              <a:gd name="connsiteX1" fmla="*/ 4796578 w 4796578"/>
              <a:gd name="connsiteY1" fmla="*/ 0 h 6083300"/>
              <a:gd name="connsiteX2" fmla="*/ 4794701 w 4796578"/>
              <a:gd name="connsiteY2" fmla="*/ 6083300 h 6083300"/>
              <a:gd name="connsiteX3" fmla="*/ 12902 w 4796578"/>
              <a:gd name="connsiteY3" fmla="*/ 4628815 h 6083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6578" h="6083300">
                <a:moveTo>
                  <a:pt x="0" y="0"/>
                </a:moveTo>
                <a:lnTo>
                  <a:pt x="4796578" y="0"/>
                </a:lnTo>
                <a:cubicBezTo>
                  <a:pt x="4795952" y="2027767"/>
                  <a:pt x="4795327" y="4055534"/>
                  <a:pt x="4794701" y="6083300"/>
                </a:cubicBezTo>
                <a:lnTo>
                  <a:pt x="12902" y="4628815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175809" y="377978"/>
            <a:ext cx="1797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신문광고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314B903-5AC4-4D3C-92C3-418FD60E68AF}"/>
              </a:ext>
            </a:extLst>
          </p:cNvPr>
          <p:cNvCxnSpPr>
            <a:cxnSpLocks/>
          </p:cNvCxnSpPr>
          <p:nvPr/>
        </p:nvCxnSpPr>
        <p:spPr>
          <a:xfrm>
            <a:off x="1" y="901198"/>
            <a:ext cx="15115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8936" y="1198946"/>
            <a:ext cx="7925617" cy="441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9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4" y="-1"/>
            <a:ext cx="1219817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420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4347CC3A-3239-4283-84CB-48D002F46BD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1F3D422E-FE47-4953-88E3-9CB79275B25F}"/>
              </a:ext>
            </a:extLst>
          </p:cNvPr>
          <p:cNvSpPr/>
          <p:nvPr/>
        </p:nvSpPr>
        <p:spPr>
          <a:xfrm>
            <a:off x="6096000" y="701902"/>
            <a:ext cx="5602517" cy="5868307"/>
          </a:xfrm>
          <a:custGeom>
            <a:avLst/>
            <a:gdLst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3715 w 6313715"/>
              <a:gd name="connsiteY2" fmla="*/ 6313715 h 10588172"/>
              <a:gd name="connsiteX3" fmla="*/ 6311244 w 6313715"/>
              <a:gd name="connsiteY3" fmla="*/ 6313715 h 10588172"/>
              <a:gd name="connsiteX4" fmla="*/ 6311244 w 6313715"/>
              <a:gd name="connsiteY4" fmla="*/ 7456232 h 10588172"/>
              <a:gd name="connsiteX5" fmla="*/ 6311244 w 6313715"/>
              <a:gd name="connsiteY5" fmla="*/ 10588172 h 10588172"/>
              <a:gd name="connsiteX6" fmla="*/ 16983 w 6313715"/>
              <a:gd name="connsiteY6" fmla="*/ 6748767 h 10588172"/>
              <a:gd name="connsiteX7" fmla="*/ 16983 w 6313715"/>
              <a:gd name="connsiteY7" fmla="*/ 6313715 h 10588172"/>
              <a:gd name="connsiteX8" fmla="*/ 0 w 6313715"/>
              <a:gd name="connsiteY8" fmla="*/ 6313715 h 10588172"/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3715 w 6313715"/>
              <a:gd name="connsiteY2" fmla="*/ 6313715 h 10588172"/>
              <a:gd name="connsiteX3" fmla="*/ 6311244 w 6313715"/>
              <a:gd name="connsiteY3" fmla="*/ 6313715 h 10588172"/>
              <a:gd name="connsiteX4" fmla="*/ 6311244 w 6313715"/>
              <a:gd name="connsiteY4" fmla="*/ 7456232 h 10588172"/>
              <a:gd name="connsiteX5" fmla="*/ 6311244 w 6313715"/>
              <a:gd name="connsiteY5" fmla="*/ 10588172 h 10588172"/>
              <a:gd name="connsiteX6" fmla="*/ 16983 w 6313715"/>
              <a:gd name="connsiteY6" fmla="*/ 6748767 h 10588172"/>
              <a:gd name="connsiteX7" fmla="*/ 16983 w 6313715"/>
              <a:gd name="connsiteY7" fmla="*/ 6313715 h 10588172"/>
              <a:gd name="connsiteX8" fmla="*/ 0 w 6313715"/>
              <a:gd name="connsiteY8" fmla="*/ 0 h 10588172"/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3715 w 6313715"/>
              <a:gd name="connsiteY2" fmla="*/ 6313715 h 10588172"/>
              <a:gd name="connsiteX3" fmla="*/ 6311244 w 6313715"/>
              <a:gd name="connsiteY3" fmla="*/ 7456232 h 10588172"/>
              <a:gd name="connsiteX4" fmla="*/ 6311244 w 6313715"/>
              <a:gd name="connsiteY4" fmla="*/ 10588172 h 10588172"/>
              <a:gd name="connsiteX5" fmla="*/ 16983 w 6313715"/>
              <a:gd name="connsiteY5" fmla="*/ 6748767 h 10588172"/>
              <a:gd name="connsiteX6" fmla="*/ 16983 w 6313715"/>
              <a:gd name="connsiteY6" fmla="*/ 6313715 h 10588172"/>
              <a:gd name="connsiteX7" fmla="*/ 0 w 6313715"/>
              <a:gd name="connsiteY7" fmla="*/ 0 h 10588172"/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1244 w 6313715"/>
              <a:gd name="connsiteY2" fmla="*/ 7456232 h 10588172"/>
              <a:gd name="connsiteX3" fmla="*/ 6311244 w 6313715"/>
              <a:gd name="connsiteY3" fmla="*/ 10588172 h 10588172"/>
              <a:gd name="connsiteX4" fmla="*/ 16983 w 6313715"/>
              <a:gd name="connsiteY4" fmla="*/ 6748767 h 10588172"/>
              <a:gd name="connsiteX5" fmla="*/ 16983 w 6313715"/>
              <a:gd name="connsiteY5" fmla="*/ 6313715 h 10588172"/>
              <a:gd name="connsiteX6" fmla="*/ 0 w 6313715"/>
              <a:gd name="connsiteY6" fmla="*/ 0 h 10588172"/>
              <a:gd name="connsiteX0" fmla="*/ 0 w 7100480"/>
              <a:gd name="connsiteY0" fmla="*/ 0 h 10588172"/>
              <a:gd name="connsiteX1" fmla="*/ 6313715 w 7100480"/>
              <a:gd name="connsiteY1" fmla="*/ 0 h 10588172"/>
              <a:gd name="connsiteX2" fmla="*/ 6311244 w 7100480"/>
              <a:gd name="connsiteY2" fmla="*/ 10588172 h 10588172"/>
              <a:gd name="connsiteX3" fmla="*/ 16983 w 7100480"/>
              <a:gd name="connsiteY3" fmla="*/ 6748767 h 10588172"/>
              <a:gd name="connsiteX4" fmla="*/ 16983 w 7100480"/>
              <a:gd name="connsiteY4" fmla="*/ 6313715 h 10588172"/>
              <a:gd name="connsiteX5" fmla="*/ 0 w 7100480"/>
              <a:gd name="connsiteY5" fmla="*/ 0 h 10588172"/>
              <a:gd name="connsiteX0" fmla="*/ 0 w 7100480"/>
              <a:gd name="connsiteY0" fmla="*/ 0 h 10588172"/>
              <a:gd name="connsiteX1" fmla="*/ 6313715 w 7100480"/>
              <a:gd name="connsiteY1" fmla="*/ 0 h 10588172"/>
              <a:gd name="connsiteX2" fmla="*/ 6311244 w 7100480"/>
              <a:gd name="connsiteY2" fmla="*/ 10588172 h 10588172"/>
              <a:gd name="connsiteX3" fmla="*/ 16983 w 7100480"/>
              <a:gd name="connsiteY3" fmla="*/ 6748767 h 10588172"/>
              <a:gd name="connsiteX4" fmla="*/ 0 w 7100480"/>
              <a:gd name="connsiteY4" fmla="*/ 0 h 10588172"/>
              <a:gd name="connsiteX0" fmla="*/ 0 w 6778034"/>
              <a:gd name="connsiteY0" fmla="*/ 0 h 10588172"/>
              <a:gd name="connsiteX1" fmla="*/ 6313715 w 6778034"/>
              <a:gd name="connsiteY1" fmla="*/ 0 h 10588172"/>
              <a:gd name="connsiteX2" fmla="*/ 6311244 w 6778034"/>
              <a:gd name="connsiteY2" fmla="*/ 10588172 h 10588172"/>
              <a:gd name="connsiteX3" fmla="*/ 16983 w 6778034"/>
              <a:gd name="connsiteY3" fmla="*/ 6748767 h 10588172"/>
              <a:gd name="connsiteX4" fmla="*/ 0 w 6778034"/>
              <a:gd name="connsiteY4" fmla="*/ 0 h 10588172"/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1244 w 6313715"/>
              <a:gd name="connsiteY2" fmla="*/ 10588172 h 10588172"/>
              <a:gd name="connsiteX3" fmla="*/ 16983 w 6313715"/>
              <a:gd name="connsiteY3" fmla="*/ 6748767 h 10588172"/>
              <a:gd name="connsiteX4" fmla="*/ 0 w 6313715"/>
              <a:gd name="connsiteY4" fmla="*/ 0 h 1058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13715" h="10588172">
                <a:moveTo>
                  <a:pt x="0" y="0"/>
                </a:moveTo>
                <a:lnTo>
                  <a:pt x="6313715" y="0"/>
                </a:lnTo>
                <a:cubicBezTo>
                  <a:pt x="6312479" y="5294086"/>
                  <a:pt x="6312479" y="5294086"/>
                  <a:pt x="6311244" y="10588172"/>
                </a:cubicBezTo>
                <a:lnTo>
                  <a:pt x="16983" y="674876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66305B-B895-443C-8BC3-E4AAC6DC5050}"/>
              </a:ext>
            </a:extLst>
          </p:cNvPr>
          <p:cNvSpPr txBox="1"/>
          <p:nvPr/>
        </p:nvSpPr>
        <p:spPr>
          <a:xfrm>
            <a:off x="6638925" y="2930115"/>
            <a:ext cx="36093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4400" dirty="0"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2. </a:t>
            </a:r>
            <a:r>
              <a:rPr lang="ko-KR" altLang="en-US" sz="4400" dirty="0"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사업개요</a:t>
            </a: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67D1D3C-666F-4425-9D3D-AC7F3FF1F92A}"/>
              </a:ext>
            </a:extLst>
          </p:cNvPr>
          <p:cNvCxnSpPr>
            <a:cxnSpLocks/>
          </p:cNvCxnSpPr>
          <p:nvPr/>
        </p:nvCxnSpPr>
        <p:spPr>
          <a:xfrm flipH="1">
            <a:off x="6413500" y="3828390"/>
            <a:ext cx="5778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6C476FD-35C9-4D62-89BA-716942CE821B}"/>
              </a:ext>
            </a:extLst>
          </p:cNvPr>
          <p:cNvSpPr/>
          <p:nvPr/>
        </p:nvSpPr>
        <p:spPr>
          <a:xfrm>
            <a:off x="5602517" y="3636055"/>
            <a:ext cx="881348" cy="3211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6261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개체 틀 11">
            <a:extLst>
              <a:ext uri="{FF2B5EF4-FFF2-40B4-BE49-F238E27FC236}">
                <a16:creationId xmlns:a16="http://schemas.microsoft.com/office/drawing/2014/main" id="{F2E3A6E2-0337-4ACC-9139-1C13D5D0832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07" b="37441"/>
          <a:stretch/>
        </p:blipFill>
        <p:spPr>
          <a:xfrm>
            <a:off x="4858521" y="3115290"/>
            <a:ext cx="3967856" cy="657226"/>
          </a:xfrm>
        </p:spPr>
      </p:pic>
      <p:pic>
        <p:nvPicPr>
          <p:cNvPr id="16" name="그림 개체 틀 15">
            <a:extLst>
              <a:ext uri="{FF2B5EF4-FFF2-40B4-BE49-F238E27FC236}">
                <a16:creationId xmlns:a16="http://schemas.microsoft.com/office/drawing/2014/main" id="{989695EB-E8B2-4D15-9944-17196CE3126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340"/>
          <a:stretch/>
        </p:blipFill>
        <p:spPr>
          <a:xfrm>
            <a:off x="398129" y="3125277"/>
            <a:ext cx="4122526" cy="647239"/>
          </a:xfrm>
        </p:spPr>
      </p:pic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1777181146"/>
              </p:ext>
            </p:extLst>
          </p:nvPr>
        </p:nvGraphicFramePr>
        <p:xfrm>
          <a:off x="436080" y="377302"/>
          <a:ext cx="3004381" cy="2555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7" name="직사각형 26">
            <a:extLst>
              <a:ext uri="{FF2B5EF4-FFF2-40B4-BE49-F238E27FC236}">
                <a16:creationId xmlns:a16="http://schemas.microsoft.com/office/drawing/2014/main" id="{00E11B70-51CC-4877-9BE4-50C5B4908996}"/>
              </a:ext>
            </a:extLst>
          </p:cNvPr>
          <p:cNvSpPr/>
          <p:nvPr/>
        </p:nvSpPr>
        <p:spPr>
          <a:xfrm>
            <a:off x="10918165" y="1632086"/>
            <a:ext cx="1273835" cy="3339178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10185785" y="3081824"/>
            <a:ext cx="2264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울릉도B" panose="02030600000101010101" pitchFamily="18" charset="-127"/>
                <a:ea typeface="HY울릉도B" panose="02030600000101010101" pitchFamily="18" charset="-127"/>
                <a:cs typeface="Noto Sans ExtBd" panose="020B0902040504020204" pitchFamily="34"/>
              </a:rPr>
              <a:t>영업조직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314B903-5AC4-4D3C-92C3-418FD60E68AF}"/>
              </a:ext>
            </a:extLst>
          </p:cNvPr>
          <p:cNvCxnSpPr>
            <a:cxnSpLocks/>
          </p:cNvCxnSpPr>
          <p:nvPr/>
        </p:nvCxnSpPr>
        <p:spPr>
          <a:xfrm>
            <a:off x="7356204" y="3655618"/>
            <a:ext cx="4835796" cy="189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다이어그램 34"/>
          <p:cNvGraphicFramePr/>
          <p:nvPr>
            <p:extLst>
              <p:ext uri="{D42A27DB-BD31-4B8C-83A1-F6EECF244321}">
                <p14:modId xmlns:p14="http://schemas.microsoft.com/office/powerpoint/2010/main" val="61356596"/>
              </p:ext>
            </p:extLst>
          </p:nvPr>
        </p:nvGraphicFramePr>
        <p:xfrm>
          <a:off x="4883962" y="3932178"/>
          <a:ext cx="3004381" cy="2555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37" name="다이어그램 36"/>
          <p:cNvGraphicFramePr/>
          <p:nvPr>
            <p:extLst>
              <p:ext uri="{D42A27DB-BD31-4B8C-83A1-F6EECF244321}">
                <p14:modId xmlns:p14="http://schemas.microsoft.com/office/powerpoint/2010/main" val="1685407543"/>
              </p:ext>
            </p:extLst>
          </p:nvPr>
        </p:nvGraphicFramePr>
        <p:xfrm>
          <a:off x="436080" y="3932178"/>
          <a:ext cx="3004381" cy="2555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aphicFrame>
        <p:nvGraphicFramePr>
          <p:cNvPr id="29" name="다이어그램 28"/>
          <p:cNvGraphicFramePr/>
          <p:nvPr>
            <p:extLst>
              <p:ext uri="{D42A27DB-BD31-4B8C-83A1-F6EECF244321}">
                <p14:modId xmlns:p14="http://schemas.microsoft.com/office/powerpoint/2010/main" val="1620282669"/>
              </p:ext>
            </p:extLst>
          </p:nvPr>
        </p:nvGraphicFramePr>
        <p:xfrm>
          <a:off x="4858521" y="377301"/>
          <a:ext cx="3004381" cy="2555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</p:spTree>
    <p:extLst>
      <p:ext uri="{BB962C8B-B14F-4D97-AF65-F5344CB8AC3E}">
        <p14:creationId xmlns:p14="http://schemas.microsoft.com/office/powerpoint/2010/main" val="641103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개체 틀 3">
            <a:extLst>
              <a:ext uri="{FF2B5EF4-FFF2-40B4-BE49-F238E27FC236}">
                <a16:creationId xmlns:a16="http://schemas.microsoft.com/office/drawing/2014/main" id="{14BFB1CD-B53D-4153-A235-2AD79A699320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982"/>
          <a:stretch/>
        </p:blipFill>
        <p:spPr>
          <a:xfrm>
            <a:off x="0" y="-1"/>
            <a:ext cx="3971925" cy="6858001"/>
          </a:xfrm>
          <a:prstGeom prst="rect">
            <a:avLst/>
          </a:prstGeom>
        </p:spPr>
      </p:pic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566265"/>
              </p:ext>
            </p:extLst>
          </p:nvPr>
        </p:nvGraphicFramePr>
        <p:xfrm>
          <a:off x="4569846" y="479731"/>
          <a:ext cx="7360216" cy="5759143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840479">
                  <a:extLst>
                    <a:ext uri="{9D8B030D-6E8A-4147-A177-3AD203B41FA5}">
                      <a16:colId xmlns:a16="http://schemas.microsoft.com/office/drawing/2014/main" val="2333193534"/>
                    </a:ext>
                  </a:extLst>
                </a:gridCol>
                <a:gridCol w="5519737">
                  <a:extLst>
                    <a:ext uri="{9D8B030D-6E8A-4147-A177-3AD203B41FA5}">
                      <a16:colId xmlns:a16="http://schemas.microsoft.com/office/drawing/2014/main" val="1095749678"/>
                    </a:ext>
                  </a:extLst>
                </a:gridCol>
              </a:tblGrid>
              <a:tr h="20119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err="1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철스크랩</a:t>
                      </a:r>
                      <a:endParaRPr lang="ko-KR" altLang="en-US" sz="1600" b="0" dirty="0">
                        <a:solidFill>
                          <a:sysClr val="windowText" lastClr="000000"/>
                        </a:solidFill>
                        <a:latin typeface="HY강M" panose="020B0600000101010101" charset="-127"/>
                        <a:ea typeface="HY강M" panose="020B0600000101010101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국내 최대 규모의 </a:t>
                      </a:r>
                      <a:r>
                        <a:rPr lang="ko-KR" altLang="en-US" sz="1600" b="0" baseline="0" dirty="0" err="1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철스크랩</a:t>
                      </a:r>
                      <a:r>
                        <a:rPr lang="ko-KR" altLang="en-US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 가공</a:t>
                      </a:r>
                      <a:r>
                        <a:rPr lang="en-US" altLang="ko-KR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, </a:t>
                      </a:r>
                      <a:r>
                        <a:rPr lang="ko-KR" altLang="en-US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유통 업체로 양질의 </a:t>
                      </a:r>
                      <a:r>
                        <a:rPr lang="ko-KR" altLang="en-US" sz="1600" b="0" baseline="0" dirty="0" err="1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철스크랩</a:t>
                      </a:r>
                      <a:r>
                        <a:rPr lang="ko-KR" altLang="en-US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 가공품을 </a:t>
                      </a:r>
                      <a:r>
                        <a:rPr lang="ko-KR" altLang="en-US" sz="1600" b="0" baseline="0" dirty="0" err="1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제강사에</a:t>
                      </a:r>
                      <a:r>
                        <a:rPr lang="ko-KR" altLang="en-US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 공급</a:t>
                      </a:r>
                      <a:endParaRPr lang="en-US" altLang="ko-KR" sz="1600" b="0" baseline="0" dirty="0">
                        <a:solidFill>
                          <a:sysClr val="windowText" lastClr="000000"/>
                        </a:solidFill>
                        <a:latin typeface="HY강M" panose="020B0600000101010101" charset="-127"/>
                        <a:ea typeface="HY강M" panose="020B0600000101010101" charset="-127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자원을 재활용하는 진일보한 </a:t>
                      </a:r>
                      <a:r>
                        <a:rPr lang="en-US" altLang="ko-KR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Recycling</a:t>
                      </a:r>
                      <a:r>
                        <a:rPr lang="ko-KR" altLang="en-US" sz="1600" b="0" baseline="0" dirty="0">
                          <a:solidFill>
                            <a:sysClr val="windowText" lastClr="000000"/>
                          </a:solidFill>
                          <a:latin typeface="HY강M" panose="020B0600000101010101" charset="-127"/>
                          <a:ea typeface="HY강M" panose="020B0600000101010101" charset="-127"/>
                        </a:rPr>
                        <a:t> 사업을 통해 환경보호의 기업이념 실천</a:t>
                      </a:r>
                      <a:endParaRPr lang="en-US" altLang="ko-KR" sz="1600" b="0" baseline="0" dirty="0">
                        <a:solidFill>
                          <a:sysClr val="windowText" lastClr="000000"/>
                        </a:solidFill>
                        <a:latin typeface="HY강M" panose="020B0600000101010101" charset="-127"/>
                        <a:ea typeface="HY강M" panose="020B0600000101010101" charset="-127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3926964"/>
                  </a:ext>
                </a:extLst>
              </a:tr>
              <a:tr h="15508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err="1">
                          <a:latin typeface="HY강M" panose="020B0600000101010101" charset="-127"/>
                          <a:ea typeface="HY강M" panose="020B0600000101010101" charset="-127"/>
                        </a:rPr>
                        <a:t>후판가공</a:t>
                      </a:r>
                      <a:endParaRPr lang="ko-KR" altLang="en-US" sz="1600" b="0" dirty="0">
                        <a:latin typeface="HY강M" panose="020B0600000101010101" charset="-127"/>
                        <a:ea typeface="HY강M" panose="020B0600000101010101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조선용</a:t>
                      </a:r>
                      <a:r>
                        <a:rPr lang="en-US" altLang="ko-KR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/</a:t>
                      </a:r>
                      <a:r>
                        <a:rPr lang="ko-KR" altLang="en-US" sz="1600" b="0" dirty="0" err="1">
                          <a:latin typeface="HY강M" panose="020B0600000101010101" charset="-127"/>
                          <a:ea typeface="HY강M" panose="020B0600000101010101" charset="-127"/>
                        </a:rPr>
                        <a:t>구조용</a:t>
                      </a:r>
                      <a:r>
                        <a:rPr lang="ko-KR" altLang="en-US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 강판 전처리 시설을 완비하여 연간 </a:t>
                      </a:r>
                      <a:r>
                        <a:rPr lang="en-US" altLang="ko-KR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30</a:t>
                      </a:r>
                      <a:r>
                        <a:rPr lang="ko-KR" altLang="en-US" sz="1600" b="0" dirty="0" err="1">
                          <a:latin typeface="HY강M" panose="020B0600000101010101" charset="-127"/>
                          <a:ea typeface="HY강M" panose="020B0600000101010101" charset="-127"/>
                        </a:rPr>
                        <a:t>만톤</a:t>
                      </a:r>
                      <a:r>
                        <a:rPr lang="ko-KR" altLang="en-US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 이상의 가공물량 처리 가능</a:t>
                      </a:r>
                      <a:endParaRPr lang="en-US" altLang="ko-KR" sz="1600" b="0" dirty="0">
                        <a:latin typeface="HY강M" panose="020B0600000101010101" charset="-127"/>
                        <a:ea typeface="HY강M" panose="020B0600000101010101" charset="-127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주로 당진 철강단지에서 생산되는 </a:t>
                      </a:r>
                      <a:r>
                        <a:rPr lang="ko-KR" altLang="en-US" sz="1600" b="0" dirty="0" err="1">
                          <a:latin typeface="HY강M" panose="020B0600000101010101" charset="-127"/>
                          <a:ea typeface="HY강M" panose="020B0600000101010101" charset="-127"/>
                        </a:rPr>
                        <a:t>후판</a:t>
                      </a:r>
                      <a:r>
                        <a:rPr lang="ko-KR" altLang="en-US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 가공</a:t>
                      </a: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73696565"/>
                  </a:ext>
                </a:extLst>
              </a:tr>
              <a:tr h="21963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강화 휴양림</a:t>
                      </a:r>
                      <a:br>
                        <a:rPr lang="en-US" altLang="ko-KR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</a:br>
                      <a:r>
                        <a:rPr lang="en-US" altLang="ko-KR" sz="1600" b="0" dirty="0">
                          <a:latin typeface="HY강M" panose="020B0600000101010101" charset="-127"/>
                          <a:ea typeface="HY강M" panose="020B0600000101010101" charset="-127"/>
                        </a:rPr>
                        <a:t>·</a:t>
                      </a:r>
                      <a:r>
                        <a:rPr lang="ko-KR" altLang="en-US" sz="1600" b="0" dirty="0" err="1">
                          <a:latin typeface="HY강M" panose="020B0600000101010101" charset="-127"/>
                          <a:ea typeface="HY강M" panose="020B0600000101010101" charset="-127"/>
                        </a:rPr>
                        <a:t>레포츠파크</a:t>
                      </a:r>
                      <a:endParaRPr lang="ko-KR" altLang="en-US" sz="1600" b="0" dirty="0">
                        <a:latin typeface="HY강M" panose="020B0600000101010101" charset="-127"/>
                        <a:ea typeface="HY강M" panose="020B0600000101010101" charset="-127"/>
                      </a:endParaRPr>
                    </a:p>
                  </a:txBody>
                  <a:tcPr marL="88771" marR="88771" marT="44385" marB="44385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600" dirty="0">
                          <a:latin typeface="HY강M" panose="020B0600000101010101" charset="-127"/>
                          <a:ea typeface="HY강M" panose="020B0600000101010101" charset="-127"/>
                        </a:rPr>
                        <a:t>과거 채석장의 건물과 구조물 등을 최대한 살려 </a:t>
                      </a:r>
                      <a:r>
                        <a:rPr lang="ko-KR" altLang="en-US" sz="1600" dirty="0" err="1">
                          <a:latin typeface="HY강M" panose="020B0600000101010101" charset="-127"/>
                          <a:ea typeface="HY강M" panose="020B0600000101010101" charset="-127"/>
                        </a:rPr>
                        <a:t>리사이클링</a:t>
                      </a:r>
                      <a:r>
                        <a:rPr lang="en-US" altLang="ko-KR" sz="1600" dirty="0">
                          <a:latin typeface="HY강M" panose="020B0600000101010101" charset="-127"/>
                          <a:ea typeface="HY강M" panose="020B0600000101010101" charset="-127"/>
                        </a:rPr>
                        <a:t>(Recycling) </a:t>
                      </a:r>
                      <a:r>
                        <a:rPr lang="ko-KR" altLang="en-US" sz="1600" dirty="0">
                          <a:latin typeface="HY강M" panose="020B0600000101010101" charset="-127"/>
                          <a:ea typeface="HY강M" panose="020B0600000101010101" charset="-127"/>
                        </a:rPr>
                        <a:t>및 자연친화적인 테마로 조성</a:t>
                      </a:r>
                      <a:endParaRPr lang="en-US" altLang="ko-KR" sz="1600" dirty="0">
                        <a:latin typeface="HY강M" panose="020B0600000101010101" charset="-127"/>
                        <a:ea typeface="HY강M" panose="020B0600000101010101" charset="-127"/>
                      </a:endParaRPr>
                    </a:p>
                    <a:p>
                      <a:pPr marL="285750" indent="-285750" algn="l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Char char="-"/>
                        <a:defRPr/>
                      </a:pP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집라인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어드벤쳐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클라이밍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서바이벌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고카트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 등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레포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latin typeface="HY강M" panose="020B0600000101010101" charset="-127"/>
                        <a:ea typeface="HY강M" panose="020B0600000101010101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  <a:defRPr/>
                      </a:pP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   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츠시설을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 조성하여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모함감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HY강M" panose="020B0600000101010101" charset="-127"/>
                          <a:ea typeface="HY강M" panose="020B0600000101010101" charset="-127"/>
                          <a:cs typeface="+mn-cs"/>
                        </a:rPr>
                        <a:t> 넘치고 짜릿한 경험을 선사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latin typeface="HY강M" panose="020B0600000101010101" charset="-127"/>
                        <a:ea typeface="HY강M" panose="020B0600000101010101" charset="-127"/>
                        <a:cs typeface="+mn-cs"/>
                      </a:endParaRPr>
                    </a:p>
                  </a:txBody>
                  <a:tcPr marL="88771" marR="88771" marT="44385" marB="443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26130378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1381D0-B932-4BE2-B3A6-14DF7ADF901D}"/>
              </a:ext>
            </a:extLst>
          </p:cNvPr>
          <p:cNvSpPr/>
          <p:nvPr/>
        </p:nvSpPr>
        <p:spPr>
          <a:xfrm>
            <a:off x="0" y="-1"/>
            <a:ext cx="3971925" cy="6858000"/>
          </a:xfrm>
          <a:prstGeom prst="rect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597921" y="479731"/>
            <a:ext cx="1797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chemeClr val="bg1">
                    <a:lumMod val="85000"/>
                  </a:schemeClr>
                </a:solidFill>
                <a:latin typeface="HY울릉도M" panose="020B0600000101010101" charset="-127"/>
                <a:ea typeface="HY울릉도M" panose="020B0600000101010101" charset="-127"/>
                <a:cs typeface="Noto Sans ExtBd" panose="020B0902040504020204" pitchFamily="34"/>
              </a:rPr>
              <a:t>사업내용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31B8989-9EA6-4F4E-8531-B78DBAF2EF86}"/>
              </a:ext>
            </a:extLst>
          </p:cNvPr>
          <p:cNvGrpSpPr/>
          <p:nvPr/>
        </p:nvGrpSpPr>
        <p:grpSpPr>
          <a:xfrm rot="10800000">
            <a:off x="0" y="1002952"/>
            <a:ext cx="2876550" cy="184652"/>
            <a:chOff x="-88509" y="3540201"/>
            <a:chExt cx="4780349" cy="241300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4509501-6635-45D1-9629-B5F23E2D33EB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-88509" y="3660851"/>
              <a:ext cx="3899001" cy="0"/>
            </a:xfrm>
            <a:prstGeom prst="lin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C515753-019A-4226-AAD5-99274A82BA54}"/>
                </a:ext>
              </a:extLst>
            </p:cNvPr>
            <p:cNvSpPr/>
            <p:nvPr/>
          </p:nvSpPr>
          <p:spPr>
            <a:xfrm>
              <a:off x="3810492" y="3540201"/>
              <a:ext cx="881348" cy="241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accent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5757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720768"/>
            <a:ext cx="7671914" cy="323850"/>
            <a:chOff x="2818492" y="2365618"/>
            <a:chExt cx="2979966" cy="333040"/>
          </a:xfrm>
          <a:solidFill>
            <a:srgbClr val="4BB968"/>
          </a:solidFill>
        </p:grpSpPr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EB9D171F-F76F-4400-BF78-DC931753A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57650" y="2532138"/>
              <a:ext cx="1740808" cy="2613"/>
            </a:xfrm>
            <a:prstGeom prst="line">
              <a:avLst/>
            </a:prstGeom>
            <a:grpFill/>
            <a:ln>
              <a:solidFill>
                <a:srgbClr val="4BB96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1458E621-9986-498E-A37E-DDDA5C6CEA13}"/>
                </a:ext>
              </a:extLst>
            </p:cNvPr>
            <p:cNvSpPr/>
            <p:nvPr/>
          </p:nvSpPr>
          <p:spPr>
            <a:xfrm rot="5400000">
              <a:off x="3271551" y="1912559"/>
              <a:ext cx="333040" cy="1239158"/>
            </a:xfrm>
            <a:prstGeom prst="rect">
              <a:avLst/>
            </a:prstGeom>
            <a:grpFill/>
            <a:ln>
              <a:solidFill>
                <a:srgbClr val="4BB96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8654" y="400377"/>
            <a:ext cx="3177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solidFill>
                  <a:sysClr val="windowText" lastClr="000000"/>
                </a:solidFill>
                <a:latin typeface="HY강M" panose="020B0600000101010101" charset="-127"/>
                <a:ea typeface="HY강M" panose="020B0600000101010101" charset="-127"/>
              </a:rPr>
              <a:t>철스크랩</a:t>
            </a:r>
            <a:r>
              <a:rPr lang="ko-KR" altLang="en-US" sz="2800" dirty="0">
                <a:solidFill>
                  <a:sysClr val="windowText" lastClr="000000"/>
                </a:solidFill>
                <a:latin typeface="HY강M" panose="020B0600000101010101" charset="-127"/>
                <a:ea typeface="HY강M" panose="020B0600000101010101" charset="-127"/>
              </a:rPr>
              <a:t> 사업본부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6737" y="1906619"/>
            <a:ext cx="52822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M" panose="020B0600000101010101" charset="-127"/>
                <a:ea typeface="HY강M" panose="020B0600000101010101" charset="-127"/>
              </a:rPr>
              <a:t>GUILLOTINE SHEAR (2012</a:t>
            </a:r>
            <a:r>
              <a:rPr lang="ko-KR" alt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M" panose="020B0600000101010101" charset="-127"/>
                <a:ea typeface="HY강M" panose="020B0600000101010101" charset="-127"/>
              </a:rPr>
              <a:t>년 최신형설비</a:t>
            </a:r>
            <a:r>
              <a:rPr lang="en-US" altLang="ko-KR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M" panose="020B0600000101010101" charset="-127"/>
                <a:ea typeface="HY강M" panose="020B0600000101010101" charset="-127"/>
              </a:rPr>
              <a:t>)</a:t>
            </a:r>
            <a:endParaRPr lang="ko-KR" altLang="en-US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M" panose="020B0600000101010101" charset="-127"/>
              <a:ea typeface="HY강M" panose="020B0600000101010101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1962" y="2724531"/>
            <a:ext cx="664367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50813">
              <a:lnSpc>
                <a:spcPct val="130000"/>
              </a:lnSpc>
              <a:spcBef>
                <a:spcPct val="20000"/>
              </a:spcBef>
              <a:defRPr/>
            </a:pP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대형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고철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철근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철빔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등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장착물을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일정크기로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압축절단하는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철스크랩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가공설비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81461" y="3851335"/>
            <a:ext cx="7196123" cy="211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563" indent="-285750">
              <a:lnSpc>
                <a:spcPct val="13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2012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년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9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월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일본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MORITA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社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의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최신형 압축절단기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(1,600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톤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)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도입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  <a:p>
            <a:pPr marL="150813">
              <a:lnSpc>
                <a:spcPct val="130000"/>
              </a:lnSpc>
              <a:spcBef>
                <a:spcPct val="20000"/>
              </a:spcBef>
              <a:defRPr/>
            </a:pP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  생산능력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: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月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12,000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톤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/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최대절단능력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: 150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톤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  <a:p>
            <a:pPr marL="436563" indent="-285750">
              <a:lnSpc>
                <a:spcPct val="13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ITALY </a:t>
            </a:r>
            <a:r>
              <a:rPr lang="en-US" altLang="ko-KR" dirty="0" err="1">
                <a:latin typeface="HY강M" panose="020B0600000101010101" charset="-127"/>
                <a:ea typeface="HY강M" panose="020B0600000101010101" charset="-127"/>
              </a:rPr>
              <a:t>Vezzani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 GUILLOTINE SHEAR 1,000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톤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  <a:p>
            <a:pPr marL="436563" indent="-285750">
              <a:lnSpc>
                <a:spcPct val="13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무인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CONTROL EUROHYDROMEC STATIONARY CRANE</a:t>
            </a:r>
          </a:p>
          <a:p>
            <a:pPr marL="436563" indent="-285750">
              <a:lnSpc>
                <a:spcPct val="13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7.5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톤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천정 크레인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</p:txBody>
      </p:sp>
      <p:pic>
        <p:nvPicPr>
          <p:cNvPr id="13" name="그림 12" descr="길로틴공장 사진.jpg"/>
          <p:cNvPicPr>
            <a:picLocks noChangeAspect="1"/>
          </p:cNvPicPr>
          <p:nvPr/>
        </p:nvPicPr>
        <p:blipFill>
          <a:blip r:embed="rId3" cstate="email"/>
          <a:srcRect t="14634" b="4065"/>
          <a:stretch>
            <a:fillRect/>
          </a:stretch>
        </p:blipFill>
        <p:spPr>
          <a:xfrm>
            <a:off x="7671914" y="3722914"/>
            <a:ext cx="4520086" cy="3004457"/>
          </a:xfrm>
          <a:prstGeom prst="rect">
            <a:avLst/>
          </a:prstGeom>
          <a:ln>
            <a:noFill/>
          </a:ln>
        </p:spPr>
      </p:pic>
      <p:pic>
        <p:nvPicPr>
          <p:cNvPr id="14" name="그림 13" descr="20120824_085446.jpg"/>
          <p:cNvPicPr>
            <a:picLocks noChangeAspect="1"/>
          </p:cNvPicPr>
          <p:nvPr/>
        </p:nvPicPr>
        <p:blipFill>
          <a:blip r:embed="rId4" cstate="email">
            <a:lum bright="-6000" contrast="12000"/>
          </a:blip>
          <a:srcRect/>
          <a:stretch>
            <a:fillRect/>
          </a:stretch>
        </p:blipFill>
        <p:spPr>
          <a:xfrm>
            <a:off x="7671914" y="959114"/>
            <a:ext cx="4520086" cy="2689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2971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 rot="10800000">
            <a:off x="5347400" y="755951"/>
            <a:ext cx="6844600" cy="335456"/>
            <a:chOff x="2818492" y="2365618"/>
            <a:chExt cx="2979966" cy="333040"/>
          </a:xfrm>
        </p:grpSpPr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EB9D171F-F76F-4400-BF78-DC931753A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57650" y="2532138"/>
              <a:ext cx="1740808" cy="261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1458E621-9986-498E-A37E-DDDA5C6CEA13}"/>
                </a:ext>
              </a:extLst>
            </p:cNvPr>
            <p:cNvSpPr/>
            <p:nvPr/>
          </p:nvSpPr>
          <p:spPr>
            <a:xfrm rot="5400000">
              <a:off x="3271551" y="1912559"/>
              <a:ext cx="333040" cy="12391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9936426" y="411050"/>
            <a:ext cx="1747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ysClr val="windowText" lastClr="000000"/>
                </a:solidFill>
                <a:latin typeface="HY강M" panose="020B0600000101010101" charset="-127"/>
                <a:ea typeface="HY강M" panose="020B0600000101010101" charset="-127"/>
              </a:rPr>
              <a:t>당진</a:t>
            </a:r>
            <a:r>
              <a:rPr lang="en-US" altLang="ko-KR" sz="2800" dirty="0">
                <a:solidFill>
                  <a:sysClr val="windowText" lastClr="000000"/>
                </a:solidFill>
                <a:latin typeface="HY강M" panose="020B0600000101010101" charset="-127"/>
                <a:ea typeface="HY강M" panose="020B0600000101010101" charset="-127"/>
              </a:rPr>
              <a:t>1</a:t>
            </a:r>
            <a:r>
              <a:rPr lang="ko-KR" altLang="en-US" sz="2800" dirty="0">
                <a:solidFill>
                  <a:sysClr val="windowText" lastClr="000000"/>
                </a:solidFill>
                <a:latin typeface="HY강M" panose="020B0600000101010101" charset="-127"/>
                <a:ea typeface="HY강M" panose="020B0600000101010101" charset="-127"/>
              </a:rPr>
              <a:t>공장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5483245" y="3304455"/>
            <a:ext cx="6096000" cy="23637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471488" indent="-320675">
              <a:lnSpc>
                <a:spcPct val="20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기전산업의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당진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1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공장은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충청권역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대형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SHOT-BLAST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공장으로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당진 철강단지에서 생산되는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후판을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가공 처리하고 있음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. </a:t>
            </a:r>
          </a:p>
          <a:p>
            <a:pPr marL="471488" indent="-320675">
              <a:lnSpc>
                <a:spcPct val="20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연간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가공처리량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: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약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30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만톤</a:t>
            </a:r>
            <a:endParaRPr lang="ko-KR" altLang="en-US" dirty="0">
              <a:latin typeface="HY강M" panose="020B0600000101010101" charset="-127"/>
              <a:ea typeface="HY강M" panose="020B0600000101010101" charset="-127"/>
            </a:endParaRPr>
          </a:p>
        </p:txBody>
      </p:sp>
      <p:pic>
        <p:nvPicPr>
          <p:cNvPr id="11" name="그림 14" descr="숏1.jpg"/>
          <p:cNvPicPr>
            <a:picLocks noChangeAspect="1"/>
          </p:cNvPicPr>
          <p:nvPr/>
        </p:nvPicPr>
        <p:blipFill rotWithShape="1">
          <a:blip r:embed="rId3" cstate="email"/>
          <a:srcRect l="3819" t="3559" r="3693" b="3030"/>
          <a:stretch/>
        </p:blipFill>
        <p:spPr bwMode="auto">
          <a:xfrm>
            <a:off x="198121" y="1091407"/>
            <a:ext cx="5013959" cy="2701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그림 15" descr="숏2.jpg"/>
          <p:cNvPicPr>
            <a:picLocks noChangeAspect="1"/>
          </p:cNvPicPr>
          <p:nvPr/>
        </p:nvPicPr>
        <p:blipFill rotWithShape="1">
          <a:blip r:embed="rId4" cstate="email"/>
          <a:srcRect l="2732" t="6012" r="3647" b="2700"/>
          <a:stretch/>
        </p:blipFill>
        <p:spPr bwMode="auto">
          <a:xfrm>
            <a:off x="198121" y="3962401"/>
            <a:ext cx="5013959" cy="2773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5560371" y="1579735"/>
            <a:ext cx="4051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M" panose="020B0600000101010101" charset="-127"/>
                <a:ea typeface="HY강M" panose="020B0600000101010101" charset="-127"/>
              </a:rPr>
              <a:t>SHOT-BLAST MACHINE &amp; CNC</a:t>
            </a:r>
            <a:endParaRPr lang="ko-KR" altLang="en-US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M" panose="020B0600000101010101" charset="-127"/>
              <a:ea typeface="HY강M" panose="020B0600000101010101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83245" y="2186735"/>
            <a:ext cx="6643672" cy="401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50813">
              <a:lnSpc>
                <a:spcPct val="130000"/>
              </a:lnSpc>
              <a:spcBef>
                <a:spcPct val="20000"/>
              </a:spcBef>
              <a:defRPr/>
            </a:pP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조선용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/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구조용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강판 전처리 시설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89185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720768"/>
            <a:ext cx="7671914" cy="323850"/>
            <a:chOff x="2818492" y="2365618"/>
            <a:chExt cx="2979966" cy="333040"/>
          </a:xfrm>
          <a:solidFill>
            <a:srgbClr val="4BB968"/>
          </a:solidFill>
        </p:grpSpPr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EB9D171F-F76F-4400-BF78-DC931753A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57650" y="2532138"/>
              <a:ext cx="1740808" cy="2613"/>
            </a:xfrm>
            <a:prstGeom prst="line">
              <a:avLst/>
            </a:prstGeom>
            <a:grpFill/>
            <a:ln>
              <a:solidFill>
                <a:srgbClr val="4BB96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1458E621-9986-498E-A37E-DDDA5C6CEA13}"/>
                </a:ext>
              </a:extLst>
            </p:cNvPr>
            <p:cNvSpPr/>
            <p:nvPr/>
          </p:nvSpPr>
          <p:spPr>
            <a:xfrm rot="5400000">
              <a:off x="3271551" y="1912559"/>
              <a:ext cx="333040" cy="1239158"/>
            </a:xfrm>
            <a:prstGeom prst="rect">
              <a:avLst/>
            </a:prstGeom>
            <a:grpFill/>
            <a:ln>
              <a:solidFill>
                <a:srgbClr val="4BB96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8654" y="400377"/>
            <a:ext cx="4116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ysClr val="windowText" lastClr="000000"/>
                </a:solidFill>
                <a:latin typeface="HY강M" panose="020B0600000101010101" charset="-127"/>
                <a:ea typeface="HY강M" panose="020B0600000101010101" charset="-127"/>
              </a:rPr>
              <a:t>강화 휴양림</a:t>
            </a:r>
            <a:r>
              <a:rPr lang="en-US" altLang="ko-KR" sz="2800" dirty="0">
                <a:solidFill>
                  <a:sysClr val="windowText" lastClr="000000"/>
                </a:solidFill>
                <a:latin typeface="HY강M" panose="020B0600000101010101" charset="-127"/>
                <a:ea typeface="HY강M" panose="020B0600000101010101" charset="-127"/>
              </a:rPr>
              <a:t>·</a:t>
            </a:r>
            <a:r>
              <a:rPr lang="ko-KR" altLang="en-US" sz="2800" dirty="0" err="1">
                <a:solidFill>
                  <a:sysClr val="windowText" lastClr="000000"/>
                </a:solidFill>
                <a:latin typeface="HY강M" panose="020B0600000101010101" charset="-127"/>
                <a:ea typeface="HY강M" panose="020B0600000101010101" charset="-127"/>
              </a:rPr>
              <a:t>레포츠파크</a:t>
            </a:r>
            <a:endParaRPr lang="ko-KR" altLang="en-US" sz="2800" dirty="0">
              <a:solidFill>
                <a:sysClr val="windowText" lastClr="000000"/>
              </a:solidFill>
              <a:latin typeface="HY강M" panose="020B0600000101010101" charset="-127"/>
              <a:ea typeface="HY강M" panose="020B0600000101010101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81461" y="2115668"/>
            <a:ext cx="7027059" cy="361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563" indent="-285750" algn="just">
              <a:lnSpc>
                <a:spcPct val="13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강화레포츠파크는 강화도에 위치하였으며 수도권과 인접하여 접근성이 좋음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.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또한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약 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340,000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㎡규모를 자랑하며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과거 채석장의 건물과 구조물 등을 최대한 살려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리사이클링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(Recycling)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및 자연친화적인 테마로 조성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.</a:t>
            </a:r>
          </a:p>
          <a:p>
            <a:pPr marL="150813" algn="just">
              <a:lnSpc>
                <a:spcPct val="130000"/>
              </a:lnSpc>
              <a:spcBef>
                <a:spcPct val="20000"/>
              </a:spcBef>
              <a:defRPr/>
            </a:pP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  <a:p>
            <a:pPr marL="436563" indent="-285750" algn="just">
              <a:lnSpc>
                <a:spcPct val="13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천혜의 자연을 간직한 강화도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숲속에서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풀내음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바람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자연소리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  <a:p>
            <a:pPr marL="150813" algn="just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  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를 느끼며 일상에 지친 몸과 마음을 치유하고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또한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티앤림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내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  <a:p>
            <a:pPr marL="150813" algn="just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  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부에는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집라인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어드벤쳐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클라이밍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서바이벌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,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고카트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등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레포</a:t>
            </a:r>
            <a:endParaRPr lang="en-US" altLang="ko-KR" dirty="0">
              <a:latin typeface="HY강M" panose="020B0600000101010101" charset="-127"/>
              <a:ea typeface="HY강M" panose="020B0600000101010101" charset="-127"/>
            </a:endParaRPr>
          </a:p>
          <a:p>
            <a:pPr marL="150813" algn="just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   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츠시설을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조성하여 </a:t>
            </a:r>
            <a:r>
              <a:rPr lang="ko-KR" altLang="en-US" dirty="0" err="1">
                <a:latin typeface="HY강M" panose="020B0600000101010101" charset="-127"/>
                <a:ea typeface="HY강M" panose="020B0600000101010101" charset="-127"/>
              </a:rPr>
              <a:t>모함감</a:t>
            </a:r>
            <a:r>
              <a:rPr lang="ko-KR" altLang="en-US" dirty="0">
                <a:latin typeface="HY강M" panose="020B0600000101010101" charset="-127"/>
                <a:ea typeface="HY강M" panose="020B0600000101010101" charset="-127"/>
              </a:rPr>
              <a:t> 넘치고 짜릿한 경험을 선사</a:t>
            </a:r>
            <a:r>
              <a:rPr lang="en-US" altLang="ko-KR" dirty="0">
                <a:latin typeface="HY강M" panose="020B0600000101010101" charset="-127"/>
                <a:ea typeface="HY강M" panose="020B0600000101010101" charset="-127"/>
              </a:rPr>
              <a:t>. 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8593" y="944941"/>
            <a:ext cx="4533157" cy="3022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http://tianlim.co.kr/images/jip/cart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93" y="4026753"/>
            <a:ext cx="4553528" cy="258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8262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B8A0BD6E-8F30-4B3B-A1E2-AEA964CB169A}"/>
              </a:ext>
            </a:extLst>
          </p:cNvPr>
          <p:cNvSpPr/>
          <p:nvPr/>
        </p:nvSpPr>
        <p:spPr>
          <a:xfrm>
            <a:off x="280848" y="1"/>
            <a:ext cx="11630305" cy="66069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개체 틀 10">
            <a:extLst>
              <a:ext uri="{FF2B5EF4-FFF2-40B4-BE49-F238E27FC236}">
                <a16:creationId xmlns:a16="http://schemas.microsoft.com/office/drawing/2014/main" id="{5A8E9810-4937-49FE-9D3C-E39D22E57F7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그림 개체 틀 12">
            <a:extLst>
              <a:ext uri="{FF2B5EF4-FFF2-40B4-BE49-F238E27FC236}">
                <a16:creationId xmlns:a16="http://schemas.microsoft.com/office/drawing/2014/main" id="{57B6BC51-E968-44EE-98EF-B060700824D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48459" y="4672831"/>
            <a:ext cx="3040049" cy="2185169"/>
          </a:xfrm>
        </p:spPr>
      </p:pic>
      <p:pic>
        <p:nvPicPr>
          <p:cNvPr id="15" name="그림 개체 틀 14">
            <a:extLst>
              <a:ext uri="{FF2B5EF4-FFF2-40B4-BE49-F238E27FC236}">
                <a16:creationId xmlns:a16="http://schemas.microsoft.com/office/drawing/2014/main" id="{BF45CB37-F19D-47C3-B849-BF1169E1CE24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7" name="그림 개체 틀 16">
            <a:extLst>
              <a:ext uri="{FF2B5EF4-FFF2-40B4-BE49-F238E27FC236}">
                <a16:creationId xmlns:a16="http://schemas.microsoft.com/office/drawing/2014/main" id="{6F53FB12-A6AA-4764-9510-E48AE44FACD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10A96ACE-2936-4DE5-A2C1-6D65324F3C50}"/>
              </a:ext>
            </a:extLst>
          </p:cNvPr>
          <p:cNvSpPr/>
          <p:nvPr/>
        </p:nvSpPr>
        <p:spPr>
          <a:xfrm>
            <a:off x="820360" y="1583863"/>
            <a:ext cx="1048771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산업 공정 과정뿐만 아니라 일상생활에서도 발생하는 폐차</a:t>
            </a:r>
            <a:r>
              <a:rPr lang="en-US" altLang="ko-KR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폐가전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제품 등의 </a:t>
            </a: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철스크랩은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환경오염의 원인도 되지만 철강제품 생산의 중요한 원자재로서의 역할도 수행합니다</a:t>
            </a:r>
            <a:r>
              <a:rPr lang="en-US" altLang="ko-KR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기전산업이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추구하는 산업은 이러한 </a:t>
            </a: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철스크랩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자원을 자원화하는 재활용산업이면서</a:t>
            </a:r>
            <a:r>
              <a:rPr lang="en-US" altLang="ko-KR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동시에 후세에 풍요롭고 쾌적한 공간과 미래를 약속하는 환경보호 산업입니다</a:t>
            </a:r>
            <a:r>
              <a:rPr lang="en-US" altLang="ko-KR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기전산업은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앞으로도 고품질 </a:t>
            </a: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철스크랩을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제강사에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공급함으로써 </a:t>
            </a: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제강효율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극대화와 고품질 제강 제품 생산에 일조할 것이며</a:t>
            </a:r>
            <a:r>
              <a:rPr lang="en-US" altLang="ko-KR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또한 </a:t>
            </a:r>
            <a:r>
              <a:rPr lang="ko-KR" altLang="en-US" dirty="0" err="1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철스크랩</a:t>
            </a:r>
            <a:r>
              <a:rPr lang="ko-KR" altLang="en-US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업계 선두주자로서의 자부심과 책임감을 가지고 사업에 임할 것입니다</a:t>
            </a:r>
            <a:r>
              <a:rPr lang="en-US" altLang="ko-KR" dirty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DFE4AB-B54F-4155-94F9-933FB7CC3B54}"/>
              </a:ext>
            </a:extLst>
          </p:cNvPr>
          <p:cNvSpPr txBox="1"/>
          <p:nvPr/>
        </p:nvSpPr>
        <p:spPr>
          <a:xfrm>
            <a:off x="501533" y="438277"/>
            <a:ext cx="10806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4BB9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  <a:cs typeface="Noto Sans ExtBd" panose="020B0902040504020204" pitchFamily="34"/>
              </a:rPr>
              <a:t>21</a:t>
            </a:r>
            <a:r>
              <a:rPr lang="ko-KR" altLang="en-US" sz="3600" dirty="0">
                <a:solidFill>
                  <a:srgbClr val="4BB9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  <a:cs typeface="Noto Sans ExtBd" panose="020B0902040504020204" pitchFamily="34"/>
              </a:rPr>
              <a:t>세기 </a:t>
            </a:r>
            <a:r>
              <a:rPr lang="ko-KR" altLang="en-US" sz="3600" dirty="0" err="1">
                <a:solidFill>
                  <a:srgbClr val="4BB9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  <a:cs typeface="Noto Sans ExtBd" panose="020B0902040504020204" pitchFamily="34"/>
              </a:rPr>
              <a:t>철스크랩</a:t>
            </a:r>
            <a:r>
              <a:rPr lang="ko-KR" altLang="en-US" sz="3600" dirty="0">
                <a:solidFill>
                  <a:srgbClr val="4BB9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  <a:cs typeface="Noto Sans ExtBd" panose="020B0902040504020204" pitchFamily="34"/>
              </a:rPr>
              <a:t> 산업 선두주자</a:t>
            </a:r>
            <a:endParaRPr lang="en-US" altLang="ko-KR" sz="3600" dirty="0">
              <a:solidFill>
                <a:srgbClr val="4BB9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  <a:cs typeface="Noto Sans ExtBd" panose="020B0902040504020204" pitchFamily="34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8FD18AB-71DA-41EF-A89D-C53182883356}"/>
              </a:ext>
            </a:extLst>
          </p:cNvPr>
          <p:cNvSpPr/>
          <p:nvPr/>
        </p:nvSpPr>
        <p:spPr>
          <a:xfrm>
            <a:off x="5684626" y="1835"/>
            <a:ext cx="822749" cy="241300"/>
          </a:xfrm>
          <a:prstGeom prst="rect">
            <a:avLst/>
          </a:prstGeom>
          <a:solidFill>
            <a:srgbClr val="3C9A5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7848063F-4BD5-48A2-BE86-491602619B5E}"/>
              </a:ext>
            </a:extLst>
          </p:cNvPr>
          <p:cNvCxnSpPr>
            <a:cxnSpLocks/>
          </p:cNvCxnSpPr>
          <p:nvPr/>
        </p:nvCxnSpPr>
        <p:spPr>
          <a:xfrm>
            <a:off x="4147417" y="1231682"/>
            <a:ext cx="3899001" cy="0"/>
          </a:xfrm>
          <a:prstGeom prst="line">
            <a:avLst/>
          </a:prstGeom>
          <a:solidFill>
            <a:schemeClr val="accent1"/>
          </a:solidFill>
          <a:ln>
            <a:solidFill>
              <a:srgbClr val="3C9A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59608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개체 틀 3">
            <a:extLst>
              <a:ext uri="{FF2B5EF4-FFF2-40B4-BE49-F238E27FC236}">
                <a16:creationId xmlns:a16="http://schemas.microsoft.com/office/drawing/2014/main" id="{4347CC3A-3239-4283-84CB-48D002F46BD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1F3D422E-FE47-4953-88E3-9CB79275B25F}"/>
              </a:ext>
            </a:extLst>
          </p:cNvPr>
          <p:cNvSpPr/>
          <p:nvPr/>
        </p:nvSpPr>
        <p:spPr>
          <a:xfrm>
            <a:off x="6096000" y="701902"/>
            <a:ext cx="5602517" cy="5868307"/>
          </a:xfrm>
          <a:custGeom>
            <a:avLst/>
            <a:gdLst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3715 w 6313715"/>
              <a:gd name="connsiteY2" fmla="*/ 6313715 h 10588172"/>
              <a:gd name="connsiteX3" fmla="*/ 6311244 w 6313715"/>
              <a:gd name="connsiteY3" fmla="*/ 6313715 h 10588172"/>
              <a:gd name="connsiteX4" fmla="*/ 6311244 w 6313715"/>
              <a:gd name="connsiteY4" fmla="*/ 7456232 h 10588172"/>
              <a:gd name="connsiteX5" fmla="*/ 6311244 w 6313715"/>
              <a:gd name="connsiteY5" fmla="*/ 10588172 h 10588172"/>
              <a:gd name="connsiteX6" fmla="*/ 16983 w 6313715"/>
              <a:gd name="connsiteY6" fmla="*/ 6748767 h 10588172"/>
              <a:gd name="connsiteX7" fmla="*/ 16983 w 6313715"/>
              <a:gd name="connsiteY7" fmla="*/ 6313715 h 10588172"/>
              <a:gd name="connsiteX8" fmla="*/ 0 w 6313715"/>
              <a:gd name="connsiteY8" fmla="*/ 6313715 h 10588172"/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3715 w 6313715"/>
              <a:gd name="connsiteY2" fmla="*/ 6313715 h 10588172"/>
              <a:gd name="connsiteX3" fmla="*/ 6311244 w 6313715"/>
              <a:gd name="connsiteY3" fmla="*/ 6313715 h 10588172"/>
              <a:gd name="connsiteX4" fmla="*/ 6311244 w 6313715"/>
              <a:gd name="connsiteY4" fmla="*/ 7456232 h 10588172"/>
              <a:gd name="connsiteX5" fmla="*/ 6311244 w 6313715"/>
              <a:gd name="connsiteY5" fmla="*/ 10588172 h 10588172"/>
              <a:gd name="connsiteX6" fmla="*/ 16983 w 6313715"/>
              <a:gd name="connsiteY6" fmla="*/ 6748767 h 10588172"/>
              <a:gd name="connsiteX7" fmla="*/ 16983 w 6313715"/>
              <a:gd name="connsiteY7" fmla="*/ 6313715 h 10588172"/>
              <a:gd name="connsiteX8" fmla="*/ 0 w 6313715"/>
              <a:gd name="connsiteY8" fmla="*/ 0 h 10588172"/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3715 w 6313715"/>
              <a:gd name="connsiteY2" fmla="*/ 6313715 h 10588172"/>
              <a:gd name="connsiteX3" fmla="*/ 6311244 w 6313715"/>
              <a:gd name="connsiteY3" fmla="*/ 7456232 h 10588172"/>
              <a:gd name="connsiteX4" fmla="*/ 6311244 w 6313715"/>
              <a:gd name="connsiteY4" fmla="*/ 10588172 h 10588172"/>
              <a:gd name="connsiteX5" fmla="*/ 16983 w 6313715"/>
              <a:gd name="connsiteY5" fmla="*/ 6748767 h 10588172"/>
              <a:gd name="connsiteX6" fmla="*/ 16983 w 6313715"/>
              <a:gd name="connsiteY6" fmla="*/ 6313715 h 10588172"/>
              <a:gd name="connsiteX7" fmla="*/ 0 w 6313715"/>
              <a:gd name="connsiteY7" fmla="*/ 0 h 10588172"/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1244 w 6313715"/>
              <a:gd name="connsiteY2" fmla="*/ 7456232 h 10588172"/>
              <a:gd name="connsiteX3" fmla="*/ 6311244 w 6313715"/>
              <a:gd name="connsiteY3" fmla="*/ 10588172 h 10588172"/>
              <a:gd name="connsiteX4" fmla="*/ 16983 w 6313715"/>
              <a:gd name="connsiteY4" fmla="*/ 6748767 h 10588172"/>
              <a:gd name="connsiteX5" fmla="*/ 16983 w 6313715"/>
              <a:gd name="connsiteY5" fmla="*/ 6313715 h 10588172"/>
              <a:gd name="connsiteX6" fmla="*/ 0 w 6313715"/>
              <a:gd name="connsiteY6" fmla="*/ 0 h 10588172"/>
              <a:gd name="connsiteX0" fmla="*/ 0 w 7100480"/>
              <a:gd name="connsiteY0" fmla="*/ 0 h 10588172"/>
              <a:gd name="connsiteX1" fmla="*/ 6313715 w 7100480"/>
              <a:gd name="connsiteY1" fmla="*/ 0 h 10588172"/>
              <a:gd name="connsiteX2" fmla="*/ 6311244 w 7100480"/>
              <a:gd name="connsiteY2" fmla="*/ 10588172 h 10588172"/>
              <a:gd name="connsiteX3" fmla="*/ 16983 w 7100480"/>
              <a:gd name="connsiteY3" fmla="*/ 6748767 h 10588172"/>
              <a:gd name="connsiteX4" fmla="*/ 16983 w 7100480"/>
              <a:gd name="connsiteY4" fmla="*/ 6313715 h 10588172"/>
              <a:gd name="connsiteX5" fmla="*/ 0 w 7100480"/>
              <a:gd name="connsiteY5" fmla="*/ 0 h 10588172"/>
              <a:gd name="connsiteX0" fmla="*/ 0 w 7100480"/>
              <a:gd name="connsiteY0" fmla="*/ 0 h 10588172"/>
              <a:gd name="connsiteX1" fmla="*/ 6313715 w 7100480"/>
              <a:gd name="connsiteY1" fmla="*/ 0 h 10588172"/>
              <a:gd name="connsiteX2" fmla="*/ 6311244 w 7100480"/>
              <a:gd name="connsiteY2" fmla="*/ 10588172 h 10588172"/>
              <a:gd name="connsiteX3" fmla="*/ 16983 w 7100480"/>
              <a:gd name="connsiteY3" fmla="*/ 6748767 h 10588172"/>
              <a:gd name="connsiteX4" fmla="*/ 0 w 7100480"/>
              <a:gd name="connsiteY4" fmla="*/ 0 h 10588172"/>
              <a:gd name="connsiteX0" fmla="*/ 0 w 6778034"/>
              <a:gd name="connsiteY0" fmla="*/ 0 h 10588172"/>
              <a:gd name="connsiteX1" fmla="*/ 6313715 w 6778034"/>
              <a:gd name="connsiteY1" fmla="*/ 0 h 10588172"/>
              <a:gd name="connsiteX2" fmla="*/ 6311244 w 6778034"/>
              <a:gd name="connsiteY2" fmla="*/ 10588172 h 10588172"/>
              <a:gd name="connsiteX3" fmla="*/ 16983 w 6778034"/>
              <a:gd name="connsiteY3" fmla="*/ 6748767 h 10588172"/>
              <a:gd name="connsiteX4" fmla="*/ 0 w 6778034"/>
              <a:gd name="connsiteY4" fmla="*/ 0 h 10588172"/>
              <a:gd name="connsiteX0" fmla="*/ 0 w 6313715"/>
              <a:gd name="connsiteY0" fmla="*/ 0 h 10588172"/>
              <a:gd name="connsiteX1" fmla="*/ 6313715 w 6313715"/>
              <a:gd name="connsiteY1" fmla="*/ 0 h 10588172"/>
              <a:gd name="connsiteX2" fmla="*/ 6311244 w 6313715"/>
              <a:gd name="connsiteY2" fmla="*/ 10588172 h 10588172"/>
              <a:gd name="connsiteX3" fmla="*/ 16983 w 6313715"/>
              <a:gd name="connsiteY3" fmla="*/ 6748767 h 10588172"/>
              <a:gd name="connsiteX4" fmla="*/ 0 w 6313715"/>
              <a:gd name="connsiteY4" fmla="*/ 0 h 1058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13715" h="10588172">
                <a:moveTo>
                  <a:pt x="0" y="0"/>
                </a:moveTo>
                <a:lnTo>
                  <a:pt x="6313715" y="0"/>
                </a:lnTo>
                <a:cubicBezTo>
                  <a:pt x="6312479" y="5294086"/>
                  <a:pt x="6312479" y="5294086"/>
                  <a:pt x="6311244" y="10588172"/>
                </a:cubicBezTo>
                <a:lnTo>
                  <a:pt x="16983" y="674876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66305B-B895-443C-8BC3-E4AAC6DC5050}"/>
              </a:ext>
            </a:extLst>
          </p:cNvPr>
          <p:cNvSpPr txBox="1"/>
          <p:nvPr/>
        </p:nvSpPr>
        <p:spPr>
          <a:xfrm>
            <a:off x="6638925" y="2930115"/>
            <a:ext cx="36093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4400" dirty="0"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3. </a:t>
            </a:r>
            <a:r>
              <a:rPr lang="ko-KR" altLang="en-US" sz="4400" dirty="0"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첨부서류</a:t>
            </a:r>
            <a:endParaRPr lang="en-US" altLang="ko-KR" sz="4400" dirty="0">
              <a:solidFill>
                <a:schemeClr val="accent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Noto Sans ExtBd" panose="020B0902040504020204" pitchFamily="34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67D1D3C-666F-4425-9D3D-AC7F3FF1F92A}"/>
              </a:ext>
            </a:extLst>
          </p:cNvPr>
          <p:cNvCxnSpPr>
            <a:cxnSpLocks/>
          </p:cNvCxnSpPr>
          <p:nvPr/>
        </p:nvCxnSpPr>
        <p:spPr>
          <a:xfrm flipH="1">
            <a:off x="6413500" y="3828390"/>
            <a:ext cx="5778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6C476FD-35C9-4D62-89BA-716942CE821B}"/>
              </a:ext>
            </a:extLst>
          </p:cNvPr>
          <p:cNvSpPr/>
          <p:nvPr/>
        </p:nvSpPr>
        <p:spPr>
          <a:xfrm>
            <a:off x="5602517" y="3636055"/>
            <a:ext cx="881348" cy="3211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15466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971925" cy="6858000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1381D0-B932-4BE2-B3A6-14DF7ADF901D}"/>
              </a:ext>
            </a:extLst>
          </p:cNvPr>
          <p:cNvSpPr/>
          <p:nvPr/>
        </p:nvSpPr>
        <p:spPr>
          <a:xfrm>
            <a:off x="0" y="0"/>
            <a:ext cx="3971925" cy="6858000"/>
          </a:xfrm>
          <a:prstGeom prst="rect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597920" y="479731"/>
            <a:ext cx="250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사업자등록증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31B8989-9EA6-4F4E-8531-B78DBAF2EF86}"/>
              </a:ext>
            </a:extLst>
          </p:cNvPr>
          <p:cNvGrpSpPr/>
          <p:nvPr/>
        </p:nvGrpSpPr>
        <p:grpSpPr>
          <a:xfrm rot="10800000">
            <a:off x="0" y="1002952"/>
            <a:ext cx="2876550" cy="184652"/>
            <a:chOff x="-88509" y="3540201"/>
            <a:chExt cx="4780349" cy="241300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4509501-6635-45D1-9629-B5F23E2D33EB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-88509" y="3660851"/>
              <a:ext cx="3899001" cy="0"/>
            </a:xfrm>
            <a:prstGeom prst="lin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C515753-019A-4226-AAD5-99274A82BA54}"/>
                </a:ext>
              </a:extLst>
            </p:cNvPr>
            <p:cNvSpPr/>
            <p:nvPr/>
          </p:nvSpPr>
          <p:spPr>
            <a:xfrm>
              <a:off x="3810492" y="3540201"/>
              <a:ext cx="881348" cy="241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accent2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276" y="135458"/>
            <a:ext cx="4560288" cy="658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9245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0076" y="0"/>
            <a:ext cx="3976906" cy="6857999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1381D0-B932-4BE2-B3A6-14DF7ADF901D}"/>
              </a:ext>
            </a:extLst>
          </p:cNvPr>
          <p:cNvSpPr/>
          <p:nvPr/>
        </p:nvSpPr>
        <p:spPr>
          <a:xfrm>
            <a:off x="8220075" y="0"/>
            <a:ext cx="3971925" cy="6858000"/>
          </a:xfrm>
          <a:prstGeom prst="rect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8846570" y="479731"/>
            <a:ext cx="250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신고증명서</a:t>
            </a:r>
            <a:endParaRPr lang="ko-KR" altLang="en-US" sz="2800" dirty="0">
              <a:solidFill>
                <a:schemeClr val="bg1">
                  <a:lumMod val="8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Noto Sans ExtBd" panose="020B0902040504020204" pitchFamily="34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31B8989-9EA6-4F4E-8531-B78DBAF2EF86}"/>
              </a:ext>
            </a:extLst>
          </p:cNvPr>
          <p:cNvGrpSpPr/>
          <p:nvPr/>
        </p:nvGrpSpPr>
        <p:grpSpPr>
          <a:xfrm rot="10800000">
            <a:off x="8220075" y="1002952"/>
            <a:ext cx="2876550" cy="184652"/>
            <a:chOff x="-88509" y="3540201"/>
            <a:chExt cx="4780349" cy="241300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4509501-6635-45D1-9629-B5F23E2D33EB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-88509" y="3660851"/>
              <a:ext cx="3899001" cy="0"/>
            </a:xfrm>
            <a:prstGeom prst="lin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C515753-019A-4226-AAD5-99274A82BA54}"/>
                </a:ext>
              </a:extLst>
            </p:cNvPr>
            <p:cNvSpPr/>
            <p:nvPr/>
          </p:nvSpPr>
          <p:spPr>
            <a:xfrm>
              <a:off x="3810492" y="3540201"/>
              <a:ext cx="881348" cy="241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accent2"/>
                </a:solidFill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1002" y="142415"/>
            <a:ext cx="4820323" cy="657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76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4" y="2568"/>
            <a:ext cx="3958696" cy="6858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6180" y="135458"/>
            <a:ext cx="4696480" cy="6592220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1381D0-B932-4BE2-B3A6-14DF7ADF901D}"/>
              </a:ext>
            </a:extLst>
          </p:cNvPr>
          <p:cNvSpPr/>
          <p:nvPr/>
        </p:nvSpPr>
        <p:spPr>
          <a:xfrm>
            <a:off x="0" y="2568"/>
            <a:ext cx="3971925" cy="6858000"/>
          </a:xfrm>
          <a:prstGeom prst="rect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597920" y="479731"/>
            <a:ext cx="250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신고증명서</a:t>
            </a:r>
            <a:endParaRPr lang="ko-KR" altLang="en-US" sz="2800" dirty="0">
              <a:solidFill>
                <a:schemeClr val="bg1">
                  <a:lumMod val="8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Noto Sans ExtBd" panose="020B0902040504020204" pitchFamily="34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31B8989-9EA6-4F4E-8531-B78DBAF2EF86}"/>
              </a:ext>
            </a:extLst>
          </p:cNvPr>
          <p:cNvGrpSpPr/>
          <p:nvPr/>
        </p:nvGrpSpPr>
        <p:grpSpPr>
          <a:xfrm rot="10800000">
            <a:off x="0" y="1002952"/>
            <a:ext cx="2876550" cy="184652"/>
            <a:chOff x="-88509" y="3540201"/>
            <a:chExt cx="4780349" cy="241300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4509501-6635-45D1-9629-B5F23E2D33EB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-88509" y="3660851"/>
              <a:ext cx="3899001" cy="0"/>
            </a:xfrm>
            <a:prstGeom prst="lin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C515753-019A-4226-AAD5-99274A82BA54}"/>
                </a:ext>
              </a:extLst>
            </p:cNvPr>
            <p:cNvSpPr/>
            <p:nvPr/>
          </p:nvSpPr>
          <p:spPr>
            <a:xfrm>
              <a:off x="3810492" y="3540201"/>
              <a:ext cx="881348" cy="241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accent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90974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25" y="0"/>
            <a:ext cx="2433857" cy="6857999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1381D0-B932-4BE2-B3A6-14DF7ADF901D}"/>
              </a:ext>
            </a:extLst>
          </p:cNvPr>
          <p:cNvSpPr/>
          <p:nvPr/>
        </p:nvSpPr>
        <p:spPr>
          <a:xfrm>
            <a:off x="9763125" y="0"/>
            <a:ext cx="2428875" cy="6858000"/>
          </a:xfrm>
          <a:prstGeom prst="rect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10274870" y="649004"/>
            <a:ext cx="2780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표준재무제표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31B8989-9EA6-4F4E-8531-B78DBAF2EF86}"/>
              </a:ext>
            </a:extLst>
          </p:cNvPr>
          <p:cNvGrpSpPr/>
          <p:nvPr/>
        </p:nvGrpSpPr>
        <p:grpSpPr>
          <a:xfrm rot="10800000">
            <a:off x="9765666" y="1002950"/>
            <a:ext cx="2426333" cy="197199"/>
            <a:chOff x="-88509" y="3540201"/>
            <a:chExt cx="4780349" cy="241300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4509501-6635-45D1-9629-B5F23E2D33EB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-88509" y="3660851"/>
              <a:ext cx="3899001" cy="0"/>
            </a:xfrm>
            <a:prstGeom prst="lin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C515753-019A-4226-AAD5-99274A82BA54}"/>
                </a:ext>
              </a:extLst>
            </p:cNvPr>
            <p:cNvSpPr/>
            <p:nvPr/>
          </p:nvSpPr>
          <p:spPr>
            <a:xfrm>
              <a:off x="3810492" y="3540201"/>
              <a:ext cx="881348" cy="241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10274870" y="1200149"/>
            <a:ext cx="2780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2023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년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B75DFC9-7171-4C58-B2B8-FFAB88F239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4868533" cy="68580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47B8440-346B-4142-B1E2-7E8FEE82E7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0396" y="-1"/>
            <a:ext cx="48713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024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25" y="0"/>
            <a:ext cx="2433857" cy="6857999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1381D0-B932-4BE2-B3A6-14DF7ADF901D}"/>
              </a:ext>
            </a:extLst>
          </p:cNvPr>
          <p:cNvSpPr/>
          <p:nvPr/>
        </p:nvSpPr>
        <p:spPr>
          <a:xfrm>
            <a:off x="9763125" y="0"/>
            <a:ext cx="2428875" cy="6858000"/>
          </a:xfrm>
          <a:prstGeom prst="rect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10274870" y="649004"/>
            <a:ext cx="2780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표준재무제표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31B8989-9EA6-4F4E-8531-B78DBAF2EF86}"/>
              </a:ext>
            </a:extLst>
          </p:cNvPr>
          <p:cNvGrpSpPr/>
          <p:nvPr/>
        </p:nvGrpSpPr>
        <p:grpSpPr>
          <a:xfrm rot="10800000">
            <a:off x="9758142" y="1002951"/>
            <a:ext cx="2433857" cy="197198"/>
            <a:chOff x="-88509" y="3540201"/>
            <a:chExt cx="4780349" cy="241300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4509501-6635-45D1-9629-B5F23E2D33EB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-88509" y="3660851"/>
              <a:ext cx="3899001" cy="0"/>
            </a:xfrm>
            <a:prstGeom prst="lin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C515753-019A-4226-AAD5-99274A82BA54}"/>
                </a:ext>
              </a:extLst>
            </p:cNvPr>
            <p:cNvSpPr/>
            <p:nvPr/>
          </p:nvSpPr>
          <p:spPr>
            <a:xfrm>
              <a:off x="3810492" y="3540201"/>
              <a:ext cx="881348" cy="241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10274870" y="1200149"/>
            <a:ext cx="2780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2024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년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5D921E7-DD37-40C3-9D12-771C960D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"/>
            <a:ext cx="499523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87F4424F-AB07-488F-B2A1-7F96F5F7C6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3229" y="0"/>
            <a:ext cx="4696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7047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1" y="0"/>
            <a:ext cx="2433857" cy="6857999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1381D0-B932-4BE2-B3A6-14DF7ADF901D}"/>
              </a:ext>
            </a:extLst>
          </p:cNvPr>
          <p:cNvSpPr/>
          <p:nvPr/>
        </p:nvSpPr>
        <p:spPr>
          <a:xfrm>
            <a:off x="4983" y="0"/>
            <a:ext cx="2428875" cy="6858000"/>
          </a:xfrm>
          <a:prstGeom prst="rect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448728" y="661597"/>
            <a:ext cx="2780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err="1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현일산업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 모회사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Noto Sans ExtBd" panose="020B0902040504020204" pitchFamily="34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31B8989-9EA6-4F4E-8531-B78DBAF2EF86}"/>
              </a:ext>
            </a:extLst>
          </p:cNvPr>
          <p:cNvGrpSpPr/>
          <p:nvPr/>
        </p:nvGrpSpPr>
        <p:grpSpPr>
          <a:xfrm rot="10800000">
            <a:off x="0" y="1002951"/>
            <a:ext cx="2433857" cy="197198"/>
            <a:chOff x="-88509" y="3540201"/>
            <a:chExt cx="4780349" cy="241300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4509501-6635-45D1-9629-B5F23E2D33EB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-88509" y="3660851"/>
              <a:ext cx="3899001" cy="0"/>
            </a:xfrm>
            <a:prstGeom prst="lin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C515753-019A-4226-AAD5-99274A82BA54}"/>
                </a:ext>
              </a:extLst>
            </p:cNvPr>
            <p:cNvSpPr/>
            <p:nvPr/>
          </p:nvSpPr>
          <p:spPr>
            <a:xfrm>
              <a:off x="3810492" y="3540201"/>
              <a:ext cx="881348" cy="241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678348FB-A558-4AD7-BF3E-A81E9484424B}"/>
              </a:ext>
            </a:extLst>
          </p:cNvPr>
          <p:cNvSpPr txBox="1"/>
          <p:nvPr/>
        </p:nvSpPr>
        <p:spPr>
          <a:xfrm>
            <a:off x="448728" y="1212742"/>
            <a:ext cx="27804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err="1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기전산업</a:t>
            </a:r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(</a:t>
            </a: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주</a:t>
            </a:r>
            <a: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)</a:t>
            </a:r>
            <a:br>
              <a:rPr lang="en-US" altLang="ko-KR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</a:br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ExtBd" panose="020B0902040504020204" pitchFamily="34"/>
              </a:rPr>
              <a:t>주주명부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841505" y="-519665"/>
            <a:ext cx="5134692" cy="789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15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개체 틀 21">
            <a:extLst>
              <a:ext uri="{FF2B5EF4-FFF2-40B4-BE49-F238E27FC236}">
                <a16:creationId xmlns:a16="http://schemas.microsoft.com/office/drawing/2014/main" id="{1CE9867B-BA46-478E-8393-2471C754895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092200"/>
            <a:ext cx="12192000" cy="4673600"/>
          </a:xfrm>
        </p:spPr>
      </p:pic>
      <p:sp>
        <p:nvSpPr>
          <p:cNvPr id="14" name="자유형: 도형 13">
            <a:extLst>
              <a:ext uri="{FF2B5EF4-FFF2-40B4-BE49-F238E27FC236}">
                <a16:creationId xmlns:a16="http://schemas.microsoft.com/office/drawing/2014/main" id="{A230204E-C949-4550-883A-2C6F0F293CF1}"/>
              </a:ext>
            </a:extLst>
          </p:cNvPr>
          <p:cNvSpPr/>
          <p:nvPr/>
        </p:nvSpPr>
        <p:spPr>
          <a:xfrm>
            <a:off x="3327729" y="3791561"/>
            <a:ext cx="4011875" cy="2502711"/>
          </a:xfrm>
          <a:custGeom>
            <a:avLst/>
            <a:gdLst>
              <a:gd name="connsiteX0" fmla="*/ 0 w 4849091"/>
              <a:gd name="connsiteY0" fmla="*/ 0 h 5282857"/>
              <a:gd name="connsiteX1" fmla="*/ 3726530 w 4849091"/>
              <a:gd name="connsiteY1" fmla="*/ 3048000 h 5282857"/>
              <a:gd name="connsiteX2" fmla="*/ 3731663 w 4849091"/>
              <a:gd name="connsiteY2" fmla="*/ 3048000 h 5282857"/>
              <a:gd name="connsiteX3" fmla="*/ 4849091 w 4849091"/>
              <a:gd name="connsiteY3" fmla="*/ 4165429 h 5282857"/>
              <a:gd name="connsiteX4" fmla="*/ 4849091 w 4849091"/>
              <a:gd name="connsiteY4" fmla="*/ 5282857 h 5282857"/>
              <a:gd name="connsiteX5" fmla="*/ 0 w 4849091"/>
              <a:gd name="connsiteY5" fmla="*/ 5282857 h 5282857"/>
              <a:gd name="connsiteX6" fmla="*/ 0 w 4849091"/>
              <a:gd name="connsiteY6" fmla="*/ 3048000 h 5282857"/>
              <a:gd name="connsiteX0" fmla="*/ 0 w 4849091"/>
              <a:gd name="connsiteY0" fmla="*/ 0 h 5282857"/>
              <a:gd name="connsiteX1" fmla="*/ 3726530 w 4849091"/>
              <a:gd name="connsiteY1" fmla="*/ 3048000 h 5282857"/>
              <a:gd name="connsiteX2" fmla="*/ 4849091 w 4849091"/>
              <a:gd name="connsiteY2" fmla="*/ 4165429 h 5282857"/>
              <a:gd name="connsiteX3" fmla="*/ 4849091 w 4849091"/>
              <a:gd name="connsiteY3" fmla="*/ 5282857 h 5282857"/>
              <a:gd name="connsiteX4" fmla="*/ 0 w 4849091"/>
              <a:gd name="connsiteY4" fmla="*/ 5282857 h 5282857"/>
              <a:gd name="connsiteX5" fmla="*/ 0 w 4849091"/>
              <a:gd name="connsiteY5" fmla="*/ 3048000 h 5282857"/>
              <a:gd name="connsiteX6" fmla="*/ 0 w 4849091"/>
              <a:gd name="connsiteY6" fmla="*/ 0 h 5282857"/>
              <a:gd name="connsiteX0" fmla="*/ 0 w 4849091"/>
              <a:gd name="connsiteY0" fmla="*/ 0 h 5282857"/>
              <a:gd name="connsiteX1" fmla="*/ 4849091 w 4849091"/>
              <a:gd name="connsiteY1" fmla="*/ 4165429 h 5282857"/>
              <a:gd name="connsiteX2" fmla="*/ 4849091 w 4849091"/>
              <a:gd name="connsiteY2" fmla="*/ 5282857 h 5282857"/>
              <a:gd name="connsiteX3" fmla="*/ 0 w 4849091"/>
              <a:gd name="connsiteY3" fmla="*/ 5282857 h 5282857"/>
              <a:gd name="connsiteX4" fmla="*/ 0 w 4849091"/>
              <a:gd name="connsiteY4" fmla="*/ 3048000 h 5282857"/>
              <a:gd name="connsiteX5" fmla="*/ 0 w 4849091"/>
              <a:gd name="connsiteY5" fmla="*/ 0 h 5282857"/>
              <a:gd name="connsiteX0" fmla="*/ 0 w 4849091"/>
              <a:gd name="connsiteY0" fmla="*/ 0 h 5282857"/>
              <a:gd name="connsiteX1" fmla="*/ 4849091 w 4849091"/>
              <a:gd name="connsiteY1" fmla="*/ 3736505 h 5282857"/>
              <a:gd name="connsiteX2" fmla="*/ 4849091 w 4849091"/>
              <a:gd name="connsiteY2" fmla="*/ 5282857 h 5282857"/>
              <a:gd name="connsiteX3" fmla="*/ 0 w 4849091"/>
              <a:gd name="connsiteY3" fmla="*/ 5282857 h 5282857"/>
              <a:gd name="connsiteX4" fmla="*/ 0 w 4849091"/>
              <a:gd name="connsiteY4" fmla="*/ 3048000 h 5282857"/>
              <a:gd name="connsiteX5" fmla="*/ 0 w 4849091"/>
              <a:gd name="connsiteY5" fmla="*/ 0 h 528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49091" h="5282857">
                <a:moveTo>
                  <a:pt x="0" y="0"/>
                </a:moveTo>
                <a:lnTo>
                  <a:pt x="4849091" y="3736505"/>
                </a:lnTo>
                <a:lnTo>
                  <a:pt x="4849091" y="5282857"/>
                </a:lnTo>
                <a:lnTo>
                  <a:pt x="0" y="5282857"/>
                </a:lnTo>
                <a:lnTo>
                  <a:pt x="0" y="3048000"/>
                </a:lnTo>
                <a:lnTo>
                  <a:pt x="0" y="0"/>
                </a:lnTo>
                <a:close/>
              </a:path>
            </a:pathLst>
          </a:custGeom>
          <a:solidFill>
            <a:srgbClr val="3C9A55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792D2A54-AAF5-4A20-8615-DE4C08856C94}"/>
              </a:ext>
            </a:extLst>
          </p:cNvPr>
          <p:cNvSpPr/>
          <p:nvPr/>
        </p:nvSpPr>
        <p:spPr>
          <a:xfrm rot="10800000">
            <a:off x="4852395" y="713549"/>
            <a:ext cx="4011875" cy="2502711"/>
          </a:xfrm>
          <a:custGeom>
            <a:avLst/>
            <a:gdLst>
              <a:gd name="connsiteX0" fmla="*/ 0 w 4849091"/>
              <a:gd name="connsiteY0" fmla="*/ 0 h 5282857"/>
              <a:gd name="connsiteX1" fmla="*/ 3726530 w 4849091"/>
              <a:gd name="connsiteY1" fmla="*/ 3048000 h 5282857"/>
              <a:gd name="connsiteX2" fmla="*/ 3731663 w 4849091"/>
              <a:gd name="connsiteY2" fmla="*/ 3048000 h 5282857"/>
              <a:gd name="connsiteX3" fmla="*/ 4849091 w 4849091"/>
              <a:gd name="connsiteY3" fmla="*/ 4165429 h 5282857"/>
              <a:gd name="connsiteX4" fmla="*/ 4849091 w 4849091"/>
              <a:gd name="connsiteY4" fmla="*/ 5282857 h 5282857"/>
              <a:gd name="connsiteX5" fmla="*/ 0 w 4849091"/>
              <a:gd name="connsiteY5" fmla="*/ 5282857 h 5282857"/>
              <a:gd name="connsiteX6" fmla="*/ 0 w 4849091"/>
              <a:gd name="connsiteY6" fmla="*/ 3048000 h 5282857"/>
              <a:gd name="connsiteX0" fmla="*/ 0 w 4849091"/>
              <a:gd name="connsiteY0" fmla="*/ 0 h 5282857"/>
              <a:gd name="connsiteX1" fmla="*/ 3726530 w 4849091"/>
              <a:gd name="connsiteY1" fmla="*/ 3048000 h 5282857"/>
              <a:gd name="connsiteX2" fmla="*/ 4849091 w 4849091"/>
              <a:gd name="connsiteY2" fmla="*/ 4165429 h 5282857"/>
              <a:gd name="connsiteX3" fmla="*/ 4849091 w 4849091"/>
              <a:gd name="connsiteY3" fmla="*/ 5282857 h 5282857"/>
              <a:gd name="connsiteX4" fmla="*/ 0 w 4849091"/>
              <a:gd name="connsiteY4" fmla="*/ 5282857 h 5282857"/>
              <a:gd name="connsiteX5" fmla="*/ 0 w 4849091"/>
              <a:gd name="connsiteY5" fmla="*/ 3048000 h 5282857"/>
              <a:gd name="connsiteX6" fmla="*/ 0 w 4849091"/>
              <a:gd name="connsiteY6" fmla="*/ 0 h 5282857"/>
              <a:gd name="connsiteX0" fmla="*/ 0 w 4849091"/>
              <a:gd name="connsiteY0" fmla="*/ 0 h 5282857"/>
              <a:gd name="connsiteX1" fmla="*/ 4849091 w 4849091"/>
              <a:gd name="connsiteY1" fmla="*/ 4165429 h 5282857"/>
              <a:gd name="connsiteX2" fmla="*/ 4849091 w 4849091"/>
              <a:gd name="connsiteY2" fmla="*/ 5282857 h 5282857"/>
              <a:gd name="connsiteX3" fmla="*/ 0 w 4849091"/>
              <a:gd name="connsiteY3" fmla="*/ 5282857 h 5282857"/>
              <a:gd name="connsiteX4" fmla="*/ 0 w 4849091"/>
              <a:gd name="connsiteY4" fmla="*/ 3048000 h 5282857"/>
              <a:gd name="connsiteX5" fmla="*/ 0 w 4849091"/>
              <a:gd name="connsiteY5" fmla="*/ 0 h 5282857"/>
              <a:gd name="connsiteX0" fmla="*/ 0 w 4849091"/>
              <a:gd name="connsiteY0" fmla="*/ 0 h 5282857"/>
              <a:gd name="connsiteX1" fmla="*/ 4849091 w 4849091"/>
              <a:gd name="connsiteY1" fmla="*/ 3736505 h 5282857"/>
              <a:gd name="connsiteX2" fmla="*/ 4849091 w 4849091"/>
              <a:gd name="connsiteY2" fmla="*/ 5282857 h 5282857"/>
              <a:gd name="connsiteX3" fmla="*/ 0 w 4849091"/>
              <a:gd name="connsiteY3" fmla="*/ 5282857 h 5282857"/>
              <a:gd name="connsiteX4" fmla="*/ 0 w 4849091"/>
              <a:gd name="connsiteY4" fmla="*/ 3048000 h 5282857"/>
              <a:gd name="connsiteX5" fmla="*/ 0 w 4849091"/>
              <a:gd name="connsiteY5" fmla="*/ 0 h 528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49091" h="5282857">
                <a:moveTo>
                  <a:pt x="0" y="0"/>
                </a:moveTo>
                <a:lnTo>
                  <a:pt x="4849091" y="3736505"/>
                </a:lnTo>
                <a:lnTo>
                  <a:pt x="4849091" y="5282857"/>
                </a:lnTo>
                <a:lnTo>
                  <a:pt x="0" y="5282857"/>
                </a:lnTo>
                <a:lnTo>
                  <a:pt x="0" y="3048000"/>
                </a:lnTo>
                <a:lnTo>
                  <a:pt x="0" y="0"/>
                </a:lnTo>
                <a:close/>
              </a:path>
            </a:pathLst>
          </a:custGeom>
          <a:solidFill>
            <a:srgbClr val="3C9A55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266D83B-FC74-4EB5-B3CA-D60F4547D3F8}"/>
              </a:ext>
            </a:extLst>
          </p:cNvPr>
          <p:cNvSpPr txBox="1"/>
          <p:nvPr/>
        </p:nvSpPr>
        <p:spPr>
          <a:xfrm>
            <a:off x="3565237" y="2451553"/>
            <a:ext cx="5061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ExtBd" panose="020B0902040504020204" pitchFamily="34"/>
                <a:cs typeface="Noto Sans ExtBd" panose="020B0902040504020204" pitchFamily="34"/>
              </a:rPr>
              <a:t>THANK</a:t>
            </a:r>
          </a:p>
          <a:p>
            <a:pPr algn="ctr"/>
            <a:r>
              <a:rPr lang="en-US" altLang="ko-KR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ExtBd" panose="020B0902040504020204" pitchFamily="34"/>
                <a:cs typeface="Noto Sans ExtBd" panose="020B0902040504020204" pitchFamily="34"/>
              </a:rPr>
              <a:t>YOU</a:t>
            </a:r>
            <a:endParaRPr lang="ko-KR" altLang="en-US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ExtBd" panose="020B0902040504020204" pitchFamily="34"/>
              <a:cs typeface="Noto Sans ExtBd" panose="020B09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828266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철강">
      <a:dk1>
        <a:sysClr val="windowText" lastClr="000000"/>
      </a:dk1>
      <a:lt1>
        <a:sysClr val="window" lastClr="FFFFFF"/>
      </a:lt1>
      <a:dk2>
        <a:srgbClr val="1A2E3E"/>
      </a:dk2>
      <a:lt2>
        <a:srgbClr val="F2F2F2"/>
      </a:lt2>
      <a:accent1>
        <a:srgbClr val="F7B615"/>
      </a:accent1>
      <a:accent2>
        <a:srgbClr val="000000"/>
      </a:accent2>
      <a:accent3>
        <a:srgbClr val="FF0000"/>
      </a:accent3>
      <a:accent4>
        <a:srgbClr val="968C8C"/>
      </a:accent4>
      <a:accent5>
        <a:srgbClr val="FF7401"/>
      </a:accent5>
      <a:accent6>
        <a:srgbClr val="1A2E3E"/>
      </a:accent6>
      <a:hlink>
        <a:srgbClr val="F7B615"/>
      </a:hlink>
      <a:folHlink>
        <a:srgbClr val="704404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철강">
      <a:dk1>
        <a:sysClr val="windowText" lastClr="000000"/>
      </a:dk1>
      <a:lt1>
        <a:sysClr val="window" lastClr="FFFFFF"/>
      </a:lt1>
      <a:dk2>
        <a:srgbClr val="1A2E3E"/>
      </a:dk2>
      <a:lt2>
        <a:srgbClr val="F2F2F2"/>
      </a:lt2>
      <a:accent1>
        <a:srgbClr val="F7B615"/>
      </a:accent1>
      <a:accent2>
        <a:srgbClr val="000000"/>
      </a:accent2>
      <a:accent3>
        <a:srgbClr val="FF0000"/>
      </a:accent3>
      <a:accent4>
        <a:srgbClr val="968C8C"/>
      </a:accent4>
      <a:accent5>
        <a:srgbClr val="FF7401"/>
      </a:accent5>
      <a:accent6>
        <a:srgbClr val="1A2E3E"/>
      </a:accent6>
      <a:hlink>
        <a:srgbClr val="F7B615"/>
      </a:hlink>
      <a:folHlink>
        <a:srgbClr val="704404"/>
      </a:folHlink>
    </a:clrScheme>
    <a:fontScheme name="사용자 지정 15">
      <a:majorFont>
        <a:latin typeface="Noto Sans ExtBd"/>
        <a:ea typeface="Calibri"/>
        <a:cs typeface=""/>
      </a:majorFont>
      <a:minorFont>
        <a:latin typeface="Calibri"/>
        <a:ea typeface="calibr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 sz="2000" b="1">
            <a:latin typeface="Noto Sans" pitchFamily="34" charset="0"/>
            <a:ea typeface="맑은 고딕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1603</TotalTime>
  <Words>814</Words>
  <Application>Microsoft Office PowerPoint</Application>
  <PresentationFormat>와이드스크린</PresentationFormat>
  <Paragraphs>214</Paragraphs>
  <Slides>29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29</vt:i4>
      </vt:variant>
    </vt:vector>
  </HeadingPairs>
  <TitlesOfParts>
    <vt:vector size="42" baseType="lpstr">
      <vt:lpstr>Noto Sans</vt:lpstr>
      <vt:lpstr>Wingdings</vt:lpstr>
      <vt:lpstr>맑은 고딕</vt:lpstr>
      <vt:lpstr>HY강M</vt:lpstr>
      <vt:lpstr>Noto Sans ExtBd</vt:lpstr>
      <vt:lpstr>HY울릉도B</vt:lpstr>
      <vt:lpstr>Calibri</vt:lpstr>
      <vt:lpstr>HY울릉도M</vt:lpstr>
      <vt:lpstr>HY견고딕</vt:lpstr>
      <vt:lpstr>Calibri</vt:lpstr>
      <vt:lpstr>Arial</vt:lpstr>
      <vt:lpstr>Office 테마</vt:lpstr>
      <vt:lpstr>1_Office 테마</vt:lpstr>
      <vt:lpstr>PowerPoint 프레젠테이션</vt:lpstr>
      <vt:lpstr>CONTENTS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>Slide Members</Manager>
  <Company>YESFORM Co.,Ltd.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Members</dc:title>
  <dc:subject>Powerpoint Templates , Diagram, Chart, Google slides, Keynote</dc:subject>
  <dc:creator>Slide Members by IA.HAN</dc:creator>
  <cp:keywords>SlideMembers, ppt, PPT Templates, Presentation, Diagram, Chart, Yesform, Google slides, Keynote, Free Slides</cp:keywords>
  <dc:description>The copyright of this document is at Slide Members. Unauthorized copying may result in legal sanctions.</dc:description>
  <cp:lastModifiedBy>WIN</cp:lastModifiedBy>
  <cp:revision>97</cp:revision>
  <cp:lastPrinted>2020-05-21T00:41:42Z</cp:lastPrinted>
  <dcterms:created xsi:type="dcterms:W3CDTF">2019-06-21T05:40:24Z</dcterms:created>
  <dcterms:modified xsi:type="dcterms:W3CDTF">2026-03-30T01:04:28Z</dcterms:modified>
  <cp:category>www.slidemembers.com</cp:category>
</cp:coreProperties>
</file>