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00" d="100"/>
          <a:sy n="100" d="100"/>
        </p:scale>
        <p:origin x="-1092" y="-90"/>
      </p:cViewPr>
      <p:guideLst>
        <p:guide orient="horz" pos="215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presProps" Target="presProps.xml"  /><Relationship Id="rId14" Type="http://schemas.openxmlformats.org/officeDocument/2006/relationships/viewProps" Target="viewProps.xml"  /><Relationship Id="rId15" Type="http://schemas.openxmlformats.org/officeDocument/2006/relationships/theme" Target="theme/theme1.xml"  /><Relationship Id="rId16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3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5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7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8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9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0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1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8763000"/>
            <a:ext cx="16256000" cy="38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8763000"/>
            <a:ext cx="16256000" cy="38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8763000"/>
            <a:ext cx="16256000" cy="38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8763000"/>
            <a:ext cx="16256000" cy="38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8763000"/>
            <a:ext cx="16256000" cy="38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8763000"/>
            <a:ext cx="16256000" cy="38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8763000"/>
            <a:ext cx="16256000" cy="38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8763000"/>
            <a:ext cx="16256000" cy="38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8763000"/>
            <a:ext cx="16256000" cy="381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lvl="0" algn="ctr">
              <a:defRPr/>
            </a:pPr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0</ep:Words>
  <ep:PresentationFormat>On-screen Show (4:3)</ep:PresentationFormat>
  <ep:Paragraphs>9</ep:Paragraphs>
  <ep:Slides>11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ep:HeadingPairs>
  <ep:TitlesOfParts>
    <vt:vector size="12" baseType="lpstr">
      <vt:lpstr>Office Theme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2006-08-16T00:00:00.000</dcterms:created>
  <cp:lastModifiedBy>USER</cp:lastModifiedBy>
  <dcterms:modified xsi:type="dcterms:W3CDTF">2026-04-25T03:32:50.890</dcterms:modified>
  <cp:revision>3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