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5" r:id="rId3"/>
    <p:sldId id="266" r:id="rId4"/>
    <p:sldId id="269" r:id="rId5"/>
    <p:sldId id="270" r:id="rId6"/>
    <p:sldId id="277" r:id="rId7"/>
    <p:sldId id="279" r:id="rId8"/>
    <p:sldId id="280" r:id="rId9"/>
    <p:sldId id="276" r:id="rId10"/>
    <p:sldId id="278" r:id="rId11"/>
  </p:sldIdLst>
  <p:sldSz cx="9144000" cy="6858000" type="screen4x3"/>
  <p:notesSz cx="6889750" cy="100187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6FEF2-28CE-49C5-83AE-D2D6D90D1836}" type="doc">
      <dgm:prSet loTypeId="urn:microsoft.com/office/officeart/2005/8/layout/hierarchy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4D45BE0B-9687-4FC8-9B70-E0DADC92A108}">
      <dgm:prSet phldrT="[텍스트]"/>
      <dgm:spPr/>
      <dgm:t>
        <a:bodyPr/>
        <a:lstStyle/>
        <a:p>
          <a:pPr latinLnBrk="1"/>
          <a:r>
            <a:rPr lang="ko-KR" altLang="en-US" dirty="0" smtClean="0"/>
            <a:t>대 표</a:t>
          </a:r>
          <a:endParaRPr lang="ko-KR" altLang="en-US" dirty="0"/>
        </a:p>
      </dgm:t>
    </dgm:pt>
    <dgm:pt modelId="{08B0E8EE-12EE-483B-9EF4-E5A39FB3AA4C}" type="parTrans" cxnId="{42044CAC-B607-4725-BBF0-D9CC112558F7}">
      <dgm:prSet/>
      <dgm:spPr/>
      <dgm:t>
        <a:bodyPr/>
        <a:lstStyle/>
        <a:p>
          <a:pPr latinLnBrk="1"/>
          <a:endParaRPr lang="ko-KR" altLang="en-US"/>
        </a:p>
      </dgm:t>
    </dgm:pt>
    <dgm:pt modelId="{EE04890F-4844-42BD-A4C8-903CDDBD1D58}" type="sibTrans" cxnId="{42044CAC-B607-4725-BBF0-D9CC112558F7}">
      <dgm:prSet/>
      <dgm:spPr/>
      <dgm:t>
        <a:bodyPr/>
        <a:lstStyle/>
        <a:p>
          <a:pPr latinLnBrk="1"/>
          <a:endParaRPr lang="ko-KR" altLang="en-US"/>
        </a:p>
      </dgm:t>
    </dgm:pt>
    <dgm:pt modelId="{FB30BDA1-753A-4EC9-A3A4-C53D50599AB4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금형사업부</a:t>
          </a:r>
          <a:endParaRPr lang="ko-KR" altLang="en-US" dirty="0"/>
        </a:p>
      </dgm:t>
    </dgm:pt>
    <dgm:pt modelId="{95A203EA-0CFF-44CC-9E38-F41C2843C75D}" type="parTrans" cxnId="{BFE0C0F2-8580-436A-842F-1C6BDE171007}">
      <dgm:prSet/>
      <dgm:spPr/>
      <dgm:t>
        <a:bodyPr/>
        <a:lstStyle/>
        <a:p>
          <a:pPr latinLnBrk="1"/>
          <a:endParaRPr lang="ko-KR" altLang="en-US"/>
        </a:p>
      </dgm:t>
    </dgm:pt>
    <dgm:pt modelId="{85DDC9E0-9094-402D-8CFE-EF20F11A8CBF}" type="sibTrans" cxnId="{BFE0C0F2-8580-436A-842F-1C6BDE171007}">
      <dgm:prSet/>
      <dgm:spPr/>
      <dgm:t>
        <a:bodyPr/>
        <a:lstStyle/>
        <a:p>
          <a:pPr latinLnBrk="1"/>
          <a:endParaRPr lang="ko-KR" altLang="en-US"/>
        </a:p>
      </dgm:t>
    </dgm:pt>
    <dgm:pt modelId="{130BEDED-87E2-45B2-A0B5-33B42B92E189}">
      <dgm:prSet phldrT="[텍스트]"/>
      <dgm:spPr/>
      <dgm:t>
        <a:bodyPr/>
        <a:lstStyle/>
        <a:p>
          <a:pPr latinLnBrk="1"/>
          <a:r>
            <a:rPr lang="ko-KR" altLang="en-US" dirty="0" smtClean="0"/>
            <a:t>생산</a:t>
          </a:r>
          <a:r>
            <a:rPr lang="en-US" altLang="ko-KR" dirty="0" smtClean="0"/>
            <a:t>Part</a:t>
          </a:r>
          <a:endParaRPr lang="ko-KR" altLang="en-US" dirty="0"/>
        </a:p>
      </dgm:t>
    </dgm:pt>
    <dgm:pt modelId="{1ECB5087-A8B8-4D2B-BB9C-259D2AD6C477}" type="parTrans" cxnId="{2F0EF04E-F949-44C3-ADC8-EC7D2E01ACC0}">
      <dgm:prSet/>
      <dgm:spPr/>
      <dgm:t>
        <a:bodyPr/>
        <a:lstStyle/>
        <a:p>
          <a:pPr latinLnBrk="1"/>
          <a:endParaRPr lang="ko-KR" altLang="en-US"/>
        </a:p>
      </dgm:t>
    </dgm:pt>
    <dgm:pt modelId="{B7D3C347-A229-45B2-85DC-4692F26EC114}" type="sibTrans" cxnId="{2F0EF04E-F949-44C3-ADC8-EC7D2E01ACC0}">
      <dgm:prSet/>
      <dgm:spPr/>
      <dgm:t>
        <a:bodyPr/>
        <a:lstStyle/>
        <a:p>
          <a:pPr latinLnBrk="1"/>
          <a:endParaRPr lang="ko-KR" altLang="en-US"/>
        </a:p>
      </dgm:t>
    </dgm:pt>
    <dgm:pt modelId="{8A6D329C-768D-4F09-AF7D-CCC5F8457852}">
      <dgm:prSet phldrT="[텍스트]"/>
      <dgm:spPr/>
      <dgm:t>
        <a:bodyPr/>
        <a:lstStyle/>
        <a:p>
          <a:pPr latinLnBrk="1"/>
          <a:r>
            <a:rPr lang="ko-KR" altLang="en-US" dirty="0" smtClean="0"/>
            <a:t>외주관리</a:t>
          </a:r>
          <a:endParaRPr lang="ko-KR" altLang="en-US" dirty="0"/>
        </a:p>
      </dgm:t>
    </dgm:pt>
    <dgm:pt modelId="{4871C8A7-9955-48CC-8373-46BB7A55B4A7}" type="parTrans" cxnId="{6267ED38-A1E6-4983-81FD-FA697C2703CD}">
      <dgm:prSet/>
      <dgm:spPr/>
      <dgm:t>
        <a:bodyPr/>
        <a:lstStyle/>
        <a:p>
          <a:pPr latinLnBrk="1"/>
          <a:endParaRPr lang="ko-KR" altLang="en-US"/>
        </a:p>
      </dgm:t>
    </dgm:pt>
    <dgm:pt modelId="{BC2601EB-3EE1-4BE0-8EF1-50D4FE5EBBB7}" type="sibTrans" cxnId="{6267ED38-A1E6-4983-81FD-FA697C2703CD}">
      <dgm:prSet/>
      <dgm:spPr/>
      <dgm:t>
        <a:bodyPr/>
        <a:lstStyle/>
        <a:p>
          <a:pPr latinLnBrk="1"/>
          <a:endParaRPr lang="ko-KR" altLang="en-US"/>
        </a:p>
      </dgm:t>
    </dgm:pt>
    <dgm:pt modelId="{F0CA95D3-65A6-4D69-B762-5CD04F074B03}">
      <dgm:prSet phldrT="[텍스트]"/>
      <dgm:spPr/>
      <dgm:t>
        <a:bodyPr/>
        <a:lstStyle/>
        <a:p>
          <a:pPr latinLnBrk="1"/>
          <a:r>
            <a:rPr lang="ko-KR" altLang="en-US" dirty="0" smtClean="0"/>
            <a:t>관리부</a:t>
          </a:r>
          <a:endParaRPr lang="ko-KR" altLang="en-US" dirty="0"/>
        </a:p>
      </dgm:t>
    </dgm:pt>
    <dgm:pt modelId="{94E30899-DFAE-48E9-A912-389E05CDA419}" type="parTrans" cxnId="{BD83D080-7040-4C85-831B-421E375FD02F}">
      <dgm:prSet/>
      <dgm:spPr/>
      <dgm:t>
        <a:bodyPr/>
        <a:lstStyle/>
        <a:p>
          <a:pPr latinLnBrk="1"/>
          <a:endParaRPr lang="ko-KR" altLang="en-US"/>
        </a:p>
      </dgm:t>
    </dgm:pt>
    <dgm:pt modelId="{1EDA22DD-B179-44BB-A634-5B4556EAC4AA}" type="sibTrans" cxnId="{BD83D080-7040-4C85-831B-421E375FD02F}">
      <dgm:prSet/>
      <dgm:spPr/>
      <dgm:t>
        <a:bodyPr/>
        <a:lstStyle/>
        <a:p>
          <a:pPr latinLnBrk="1"/>
          <a:endParaRPr lang="ko-KR" altLang="en-US"/>
        </a:p>
      </dgm:t>
    </dgm:pt>
    <dgm:pt modelId="{010FE434-C8C1-4D39-AED6-E39AAD230C2D}">
      <dgm:prSet phldrT="[텍스트]"/>
      <dgm:spPr/>
      <dgm:t>
        <a:bodyPr/>
        <a:lstStyle/>
        <a:p>
          <a:pPr latinLnBrk="1"/>
          <a:r>
            <a:rPr lang="ko-KR" altLang="en-US" dirty="0" smtClean="0"/>
            <a:t>소재사업부</a:t>
          </a:r>
          <a:endParaRPr lang="ko-KR" altLang="en-US" dirty="0"/>
        </a:p>
      </dgm:t>
    </dgm:pt>
    <dgm:pt modelId="{642E51A0-9223-4A69-BEB7-3E7234384589}" type="parTrans" cxnId="{2103671F-7D6C-41DB-8620-B48822361C1F}">
      <dgm:prSet/>
      <dgm:spPr/>
      <dgm:t>
        <a:bodyPr/>
        <a:lstStyle/>
        <a:p>
          <a:pPr latinLnBrk="1"/>
          <a:endParaRPr lang="ko-KR" altLang="en-US"/>
        </a:p>
      </dgm:t>
    </dgm:pt>
    <dgm:pt modelId="{AF1ECFCC-9CD3-4760-8ECE-DAD66A7C0BFB}" type="sibTrans" cxnId="{2103671F-7D6C-41DB-8620-B48822361C1F}">
      <dgm:prSet/>
      <dgm:spPr/>
      <dgm:t>
        <a:bodyPr/>
        <a:lstStyle/>
        <a:p>
          <a:pPr latinLnBrk="1"/>
          <a:endParaRPr lang="ko-KR" altLang="en-US"/>
        </a:p>
      </dgm:t>
    </dgm:pt>
    <dgm:pt modelId="{6B1F0E75-CBBB-4AFE-BA20-F71564DB43FF}">
      <dgm:prSet/>
      <dgm:spPr/>
      <dgm:t>
        <a:bodyPr/>
        <a:lstStyle/>
        <a:p>
          <a:pPr latinLnBrk="1"/>
          <a:r>
            <a:rPr lang="ko-KR" altLang="en-US" dirty="0" smtClean="0"/>
            <a:t>품질관리부</a:t>
          </a:r>
          <a:endParaRPr lang="ko-KR" altLang="en-US" dirty="0"/>
        </a:p>
      </dgm:t>
    </dgm:pt>
    <dgm:pt modelId="{B0E8B87C-8A1A-4347-9E71-05C27A224E8F}" type="parTrans" cxnId="{01B4D3BE-0F03-4088-96F0-2B05A2A24C01}">
      <dgm:prSet/>
      <dgm:spPr/>
      <dgm:t>
        <a:bodyPr/>
        <a:lstStyle/>
        <a:p>
          <a:pPr latinLnBrk="1"/>
          <a:endParaRPr lang="ko-KR" altLang="en-US"/>
        </a:p>
      </dgm:t>
    </dgm:pt>
    <dgm:pt modelId="{8B195180-0976-44BF-A234-D0A967C42509}" type="sibTrans" cxnId="{01B4D3BE-0F03-4088-96F0-2B05A2A24C01}">
      <dgm:prSet/>
      <dgm:spPr/>
      <dgm:t>
        <a:bodyPr/>
        <a:lstStyle/>
        <a:p>
          <a:pPr latinLnBrk="1"/>
          <a:endParaRPr lang="ko-KR" altLang="en-US"/>
        </a:p>
      </dgm:t>
    </dgm:pt>
    <dgm:pt modelId="{160C40BF-E6AC-4018-A8E8-871A1AE9A2EC}">
      <dgm:prSet/>
      <dgm:spPr/>
      <dgm:t>
        <a:bodyPr/>
        <a:lstStyle/>
        <a:p>
          <a:pPr latinLnBrk="1"/>
          <a:r>
            <a:rPr lang="ko-KR" altLang="en-US" dirty="0" smtClean="0"/>
            <a:t>설계</a:t>
          </a:r>
          <a:r>
            <a:rPr lang="en-US" altLang="ko-KR" dirty="0" smtClean="0"/>
            <a:t>Part</a:t>
          </a:r>
          <a:endParaRPr lang="ko-KR" altLang="en-US" dirty="0"/>
        </a:p>
      </dgm:t>
    </dgm:pt>
    <dgm:pt modelId="{82E62112-0162-4078-A746-D5378F19102C}" type="parTrans" cxnId="{4B6F4A81-DBB1-4627-9F96-04EE38E21127}">
      <dgm:prSet/>
      <dgm:spPr/>
      <dgm:t>
        <a:bodyPr/>
        <a:lstStyle/>
        <a:p>
          <a:pPr latinLnBrk="1"/>
          <a:endParaRPr lang="ko-KR" altLang="en-US"/>
        </a:p>
      </dgm:t>
    </dgm:pt>
    <dgm:pt modelId="{471FFADD-C7AE-4F6D-B222-0A28CC615819}" type="sibTrans" cxnId="{4B6F4A81-DBB1-4627-9F96-04EE38E21127}">
      <dgm:prSet/>
      <dgm:spPr/>
      <dgm:t>
        <a:bodyPr/>
        <a:lstStyle/>
        <a:p>
          <a:pPr latinLnBrk="1"/>
          <a:endParaRPr lang="ko-KR" altLang="en-US"/>
        </a:p>
      </dgm:t>
    </dgm:pt>
    <dgm:pt modelId="{21CFFA0F-2610-4785-8BFA-7D0BC39F02B3}">
      <dgm:prSet/>
      <dgm:spPr/>
      <dgm:t>
        <a:bodyPr/>
        <a:lstStyle/>
        <a:p>
          <a:pPr latinLnBrk="1"/>
          <a:r>
            <a:rPr lang="ko-KR" altLang="en-US" dirty="0" smtClean="0"/>
            <a:t>생산관리</a:t>
          </a:r>
          <a:endParaRPr lang="ko-KR" altLang="en-US" dirty="0"/>
        </a:p>
      </dgm:t>
    </dgm:pt>
    <dgm:pt modelId="{781B1EAB-E7A9-4D32-8DA8-73FB7845ED47}" type="parTrans" cxnId="{B9AD4733-BB6C-40B4-9073-2ED75448A34E}">
      <dgm:prSet/>
      <dgm:spPr/>
      <dgm:t>
        <a:bodyPr/>
        <a:lstStyle/>
        <a:p>
          <a:pPr latinLnBrk="1"/>
          <a:endParaRPr lang="ko-KR" altLang="en-US"/>
        </a:p>
      </dgm:t>
    </dgm:pt>
    <dgm:pt modelId="{9C891B95-D125-4E61-8063-24FCB51325EF}" type="sibTrans" cxnId="{B9AD4733-BB6C-40B4-9073-2ED75448A34E}">
      <dgm:prSet/>
      <dgm:spPr/>
      <dgm:t>
        <a:bodyPr/>
        <a:lstStyle/>
        <a:p>
          <a:pPr latinLnBrk="1"/>
          <a:endParaRPr lang="ko-KR" altLang="en-US"/>
        </a:p>
      </dgm:t>
    </dgm:pt>
    <dgm:pt modelId="{2AEA0546-F722-4D2B-BBC7-3703B15864F6}">
      <dgm:prSet/>
      <dgm:spPr/>
      <dgm:t>
        <a:bodyPr/>
        <a:lstStyle/>
        <a:p>
          <a:pPr latinLnBrk="1"/>
          <a:r>
            <a:rPr lang="ko-KR" altLang="en-US" dirty="0" err="1" smtClean="0"/>
            <a:t>연삭</a:t>
          </a:r>
          <a:endParaRPr lang="ko-KR" altLang="en-US" dirty="0"/>
        </a:p>
      </dgm:t>
    </dgm:pt>
    <dgm:pt modelId="{95689BA7-AE2E-4C0D-BA00-BFB1DC96FA99}" type="parTrans" cxnId="{2D2656E2-95C1-44B9-95C9-AA7D017AF24B}">
      <dgm:prSet/>
      <dgm:spPr/>
      <dgm:t>
        <a:bodyPr/>
        <a:lstStyle/>
        <a:p>
          <a:pPr latinLnBrk="1"/>
          <a:endParaRPr lang="ko-KR" altLang="en-US"/>
        </a:p>
      </dgm:t>
    </dgm:pt>
    <dgm:pt modelId="{F74BC5FD-882E-4BBC-868C-5A88767B44B4}" type="sibTrans" cxnId="{2D2656E2-95C1-44B9-95C9-AA7D017AF24B}">
      <dgm:prSet/>
      <dgm:spPr/>
      <dgm:t>
        <a:bodyPr/>
        <a:lstStyle/>
        <a:p>
          <a:pPr latinLnBrk="1"/>
          <a:endParaRPr lang="ko-KR" altLang="en-US"/>
        </a:p>
      </dgm:t>
    </dgm:pt>
    <dgm:pt modelId="{0C4C3C72-FC32-4BAC-B081-ECDC25AA44BC}">
      <dgm:prSet/>
      <dgm:spPr/>
      <dgm:t>
        <a:bodyPr/>
        <a:lstStyle/>
        <a:p>
          <a:pPr latinLnBrk="1"/>
          <a:r>
            <a:rPr lang="en-US" altLang="ko-KR" dirty="0" smtClean="0"/>
            <a:t>MCT</a:t>
          </a:r>
          <a:endParaRPr lang="ko-KR" altLang="en-US" dirty="0"/>
        </a:p>
      </dgm:t>
    </dgm:pt>
    <dgm:pt modelId="{E7353178-8C4D-40E6-99B4-008243C38909}" type="parTrans" cxnId="{D0F6886F-5EB4-4636-B534-1F6123F283BB}">
      <dgm:prSet/>
      <dgm:spPr/>
      <dgm:t>
        <a:bodyPr/>
        <a:lstStyle/>
        <a:p>
          <a:pPr latinLnBrk="1"/>
          <a:endParaRPr lang="ko-KR" altLang="en-US"/>
        </a:p>
      </dgm:t>
    </dgm:pt>
    <dgm:pt modelId="{10625769-94BD-49DF-ACEF-D8A418F14B86}" type="sibTrans" cxnId="{D0F6886F-5EB4-4636-B534-1F6123F283BB}">
      <dgm:prSet/>
      <dgm:spPr/>
      <dgm:t>
        <a:bodyPr/>
        <a:lstStyle/>
        <a:p>
          <a:pPr latinLnBrk="1"/>
          <a:endParaRPr lang="ko-KR" altLang="en-US"/>
        </a:p>
      </dgm:t>
    </dgm:pt>
    <dgm:pt modelId="{B2058C6A-75CE-4A96-8891-2658739F1385}">
      <dgm:prSet/>
      <dgm:spPr/>
      <dgm:t>
        <a:bodyPr/>
        <a:lstStyle/>
        <a:p>
          <a:pPr latinLnBrk="1"/>
          <a:r>
            <a:rPr lang="ko-KR" altLang="en-US" dirty="0" smtClean="0"/>
            <a:t>조립</a:t>
          </a:r>
          <a:endParaRPr lang="ko-KR" altLang="en-US" dirty="0"/>
        </a:p>
      </dgm:t>
    </dgm:pt>
    <dgm:pt modelId="{662C7B5F-AB91-4F16-A7C7-21BC3102F495}" type="parTrans" cxnId="{F9C8A6BA-B24F-4FC8-8F4D-E5F94AEB229F}">
      <dgm:prSet/>
      <dgm:spPr/>
      <dgm:t>
        <a:bodyPr/>
        <a:lstStyle/>
        <a:p>
          <a:pPr latinLnBrk="1"/>
          <a:endParaRPr lang="ko-KR" altLang="en-US"/>
        </a:p>
      </dgm:t>
    </dgm:pt>
    <dgm:pt modelId="{3CA8333C-368A-453A-BA81-A69627D63C6A}" type="sibTrans" cxnId="{F9C8A6BA-B24F-4FC8-8F4D-E5F94AEB229F}">
      <dgm:prSet/>
      <dgm:spPr/>
      <dgm:t>
        <a:bodyPr/>
        <a:lstStyle/>
        <a:p>
          <a:pPr latinLnBrk="1"/>
          <a:endParaRPr lang="ko-KR" altLang="en-US"/>
        </a:p>
      </dgm:t>
    </dgm:pt>
    <dgm:pt modelId="{21EEB788-26BC-41B0-A671-80881805DA5A}">
      <dgm:prSet/>
      <dgm:spPr/>
      <dgm:t>
        <a:bodyPr/>
        <a:lstStyle/>
        <a:p>
          <a:pPr latinLnBrk="1"/>
          <a:r>
            <a:rPr lang="en-US" altLang="ko-KR" dirty="0" smtClean="0"/>
            <a:t>P/G</a:t>
          </a:r>
          <a:endParaRPr lang="ko-KR" altLang="en-US" dirty="0"/>
        </a:p>
      </dgm:t>
    </dgm:pt>
    <dgm:pt modelId="{7756FB73-ECBC-41E9-86BA-59F27ED704BA}" type="parTrans" cxnId="{58776B74-F810-4E6F-ACBF-E77634C37B2B}">
      <dgm:prSet/>
      <dgm:spPr/>
      <dgm:t>
        <a:bodyPr/>
        <a:lstStyle/>
        <a:p>
          <a:pPr latinLnBrk="1"/>
          <a:endParaRPr lang="ko-KR" altLang="en-US"/>
        </a:p>
      </dgm:t>
    </dgm:pt>
    <dgm:pt modelId="{6E71C9F2-4E2E-4FF6-9BD1-91FB01973EFC}" type="sibTrans" cxnId="{58776B74-F810-4E6F-ACBF-E77634C37B2B}">
      <dgm:prSet/>
      <dgm:spPr/>
      <dgm:t>
        <a:bodyPr/>
        <a:lstStyle/>
        <a:p>
          <a:pPr latinLnBrk="1"/>
          <a:endParaRPr lang="ko-KR" altLang="en-US"/>
        </a:p>
      </dgm:t>
    </dgm:pt>
    <dgm:pt modelId="{57A6520B-FB9E-4D2D-8F6D-CB1D3E78F748}">
      <dgm:prSet/>
      <dgm:spPr/>
      <dgm:t>
        <a:bodyPr/>
        <a:lstStyle/>
        <a:p>
          <a:pPr latinLnBrk="1"/>
          <a:r>
            <a:rPr lang="en-US" altLang="ko-KR" dirty="0" smtClean="0"/>
            <a:t>W/C</a:t>
          </a:r>
          <a:endParaRPr lang="ko-KR" altLang="en-US" dirty="0"/>
        </a:p>
      </dgm:t>
    </dgm:pt>
    <dgm:pt modelId="{D264C5A5-9C63-4B98-8420-BB7E313BA939}" type="parTrans" cxnId="{51E9D80E-4E5F-4A49-AA88-3AA810B3E63E}">
      <dgm:prSet/>
      <dgm:spPr/>
      <dgm:t>
        <a:bodyPr/>
        <a:lstStyle/>
        <a:p>
          <a:pPr latinLnBrk="1"/>
          <a:endParaRPr lang="ko-KR" altLang="en-US"/>
        </a:p>
      </dgm:t>
    </dgm:pt>
    <dgm:pt modelId="{534CDA2B-3692-4669-8E1E-1310043D1656}" type="sibTrans" cxnId="{51E9D80E-4E5F-4A49-AA88-3AA810B3E63E}">
      <dgm:prSet/>
      <dgm:spPr/>
      <dgm:t>
        <a:bodyPr/>
        <a:lstStyle/>
        <a:p>
          <a:pPr latinLnBrk="1"/>
          <a:endParaRPr lang="ko-KR" altLang="en-US"/>
        </a:p>
      </dgm:t>
    </dgm:pt>
    <dgm:pt modelId="{8CAC32A9-DFC0-4C85-BEC7-973D4D4CAE69}" type="pres">
      <dgm:prSet presAssocID="{F016FEF2-28CE-49C5-83AE-D2D6D90D18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2B9DBF-2461-4CB6-BD06-78B27BFCDE83}" type="pres">
      <dgm:prSet presAssocID="{4D45BE0B-9687-4FC8-9B70-E0DADC92A108}" presName="hierRoot1" presStyleCnt="0"/>
      <dgm:spPr/>
    </dgm:pt>
    <dgm:pt modelId="{E7AF9BFE-F0C6-4F52-9E82-4E6F3FDEABF7}" type="pres">
      <dgm:prSet presAssocID="{4D45BE0B-9687-4FC8-9B70-E0DADC92A108}" presName="composite" presStyleCnt="0"/>
      <dgm:spPr/>
    </dgm:pt>
    <dgm:pt modelId="{AB98456A-0853-493D-BB7D-8C0DCBD4EC81}" type="pres">
      <dgm:prSet presAssocID="{4D45BE0B-9687-4FC8-9B70-E0DADC92A108}" presName="background" presStyleLbl="node0" presStyleIdx="0" presStyleCnt="1"/>
      <dgm:spPr/>
    </dgm:pt>
    <dgm:pt modelId="{15886708-2796-4939-BE38-A6904C99D5AB}" type="pres">
      <dgm:prSet presAssocID="{4D45BE0B-9687-4FC8-9B70-E0DADC92A108}" presName="text" presStyleLbl="fgAcc0" presStyleIdx="0" presStyleCnt="1" custLinFactX="-20983" custLinFactY="-2331" custLinFactNeighborX="-100000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933621-CC97-47B1-A4AE-1E0C450213D9}" type="pres">
      <dgm:prSet presAssocID="{4D45BE0B-9687-4FC8-9B70-E0DADC92A108}" presName="hierChild2" presStyleCnt="0"/>
      <dgm:spPr/>
    </dgm:pt>
    <dgm:pt modelId="{5CB46053-A40D-4E36-815E-FDFE9377D538}" type="pres">
      <dgm:prSet presAssocID="{95A203EA-0CFF-44CC-9E38-F41C2843C75D}" presName="Name10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A07803B-3479-4B26-84D0-3D4B87F97266}" type="pres">
      <dgm:prSet presAssocID="{FB30BDA1-753A-4EC9-A3A4-C53D50599AB4}" presName="hierRoot2" presStyleCnt="0"/>
      <dgm:spPr/>
    </dgm:pt>
    <dgm:pt modelId="{19391047-2912-4EF9-850E-F03C8B5DA619}" type="pres">
      <dgm:prSet presAssocID="{FB30BDA1-753A-4EC9-A3A4-C53D50599AB4}" presName="composite2" presStyleCnt="0"/>
      <dgm:spPr/>
    </dgm:pt>
    <dgm:pt modelId="{1AE649FC-22D6-40ED-AC67-F1B9FA20DB20}" type="pres">
      <dgm:prSet presAssocID="{FB30BDA1-753A-4EC9-A3A4-C53D50599AB4}" presName="background2" presStyleLbl="node2" presStyleIdx="0" presStyleCnt="3"/>
      <dgm:spPr/>
    </dgm:pt>
    <dgm:pt modelId="{6F854D9B-510B-4F7F-B626-7AA82A5643CC}" type="pres">
      <dgm:prSet presAssocID="{FB30BDA1-753A-4EC9-A3A4-C53D50599AB4}" presName="text2" presStyleLbl="fgAcc2" presStyleIdx="0" presStyleCnt="3" custLinFactNeighborX="-90988" custLinFactNeighborY="-5937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1891FB-94C6-45FF-9901-E89130168270}" type="pres">
      <dgm:prSet presAssocID="{FB30BDA1-753A-4EC9-A3A4-C53D50599AB4}" presName="hierChild3" presStyleCnt="0"/>
      <dgm:spPr/>
    </dgm:pt>
    <dgm:pt modelId="{EE01287C-7700-4BE7-9E15-7BE1DCF980DB}" type="pres">
      <dgm:prSet presAssocID="{82E62112-0162-4078-A746-D5378F19102C}" presName="Name17" presStyleLbl="parChTrans1D3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DDF61B45-9CC0-4DA9-AF1B-F81AF5B1ECA7}" type="pres">
      <dgm:prSet presAssocID="{160C40BF-E6AC-4018-A8E8-871A1AE9A2EC}" presName="hierRoot3" presStyleCnt="0"/>
      <dgm:spPr/>
    </dgm:pt>
    <dgm:pt modelId="{A866CF49-B5E2-4AE6-BEFD-C56A8976554F}" type="pres">
      <dgm:prSet presAssocID="{160C40BF-E6AC-4018-A8E8-871A1AE9A2EC}" presName="composite3" presStyleCnt="0"/>
      <dgm:spPr/>
    </dgm:pt>
    <dgm:pt modelId="{15FDEA2A-5AAB-47DE-B70E-C64BC0E6BF81}" type="pres">
      <dgm:prSet presAssocID="{160C40BF-E6AC-4018-A8E8-871A1AE9A2EC}" presName="background3" presStyleLbl="node3" presStyleIdx="0" presStyleCnt="5"/>
      <dgm:spPr/>
    </dgm:pt>
    <dgm:pt modelId="{04CD5371-2EC2-44E0-ACB2-DC36BBBA613F}" type="pres">
      <dgm:prSet presAssocID="{160C40BF-E6AC-4018-A8E8-871A1AE9A2EC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F9FD52-9B0D-4607-BCCC-59F124264D31}" type="pres">
      <dgm:prSet presAssocID="{160C40BF-E6AC-4018-A8E8-871A1AE9A2EC}" presName="hierChild4" presStyleCnt="0"/>
      <dgm:spPr/>
    </dgm:pt>
    <dgm:pt modelId="{F647D175-1DC0-4F9C-81FC-5A74F3AC7B8B}" type="pres">
      <dgm:prSet presAssocID="{781B1EAB-E7A9-4D32-8DA8-73FB7845ED47}" presName="Name17" presStyleLbl="parChTrans1D3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B8A8519D-39B7-43F8-9F32-1D34531960F7}" type="pres">
      <dgm:prSet presAssocID="{21CFFA0F-2610-4785-8BFA-7D0BC39F02B3}" presName="hierRoot3" presStyleCnt="0"/>
      <dgm:spPr/>
    </dgm:pt>
    <dgm:pt modelId="{CF7148C5-7F7D-4459-85D0-4CD542F36A63}" type="pres">
      <dgm:prSet presAssocID="{21CFFA0F-2610-4785-8BFA-7D0BC39F02B3}" presName="composite3" presStyleCnt="0"/>
      <dgm:spPr/>
    </dgm:pt>
    <dgm:pt modelId="{736AFA8D-2637-45B0-955B-5AF022420DEE}" type="pres">
      <dgm:prSet presAssocID="{21CFFA0F-2610-4785-8BFA-7D0BC39F02B3}" presName="background3" presStyleLbl="node3" presStyleIdx="1" presStyleCnt="5"/>
      <dgm:spPr/>
    </dgm:pt>
    <dgm:pt modelId="{1C6F5002-A5A8-4A98-8017-357D2D95D277}" type="pres">
      <dgm:prSet presAssocID="{21CFFA0F-2610-4785-8BFA-7D0BC39F02B3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39FFF5-F4A8-4552-85D3-446820DBB6CB}" type="pres">
      <dgm:prSet presAssocID="{21CFFA0F-2610-4785-8BFA-7D0BC39F02B3}" presName="hierChild4" presStyleCnt="0"/>
      <dgm:spPr/>
    </dgm:pt>
    <dgm:pt modelId="{442C5BE5-980A-4001-A6DD-DB3B33148510}" type="pres">
      <dgm:prSet presAssocID="{1ECB5087-A8B8-4D2B-BB9C-259D2AD6C477}" presName="Name17" presStyleLbl="parChTrans1D3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D50B0736-4509-4DB8-BBE7-1D4404DD1BA1}" type="pres">
      <dgm:prSet presAssocID="{130BEDED-87E2-45B2-A0B5-33B42B92E189}" presName="hierRoot3" presStyleCnt="0"/>
      <dgm:spPr/>
    </dgm:pt>
    <dgm:pt modelId="{9B361C8A-DD83-4D92-BD24-CEF26F88BB65}" type="pres">
      <dgm:prSet presAssocID="{130BEDED-87E2-45B2-A0B5-33B42B92E189}" presName="composite3" presStyleCnt="0"/>
      <dgm:spPr/>
    </dgm:pt>
    <dgm:pt modelId="{F436E181-F8AF-41D4-87F0-E9B24B3DA78F}" type="pres">
      <dgm:prSet presAssocID="{130BEDED-87E2-45B2-A0B5-33B42B92E189}" presName="background3" presStyleLbl="node3" presStyleIdx="2" presStyleCnt="5"/>
      <dgm:spPr/>
    </dgm:pt>
    <dgm:pt modelId="{C1E29495-B3DC-434D-8BF7-766F8B2A27E3}" type="pres">
      <dgm:prSet presAssocID="{130BEDED-87E2-45B2-A0B5-33B42B92E189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044FB0-215C-4F13-B7B8-808F7B99636D}" type="pres">
      <dgm:prSet presAssocID="{130BEDED-87E2-45B2-A0B5-33B42B92E189}" presName="hierChild4" presStyleCnt="0"/>
      <dgm:spPr/>
    </dgm:pt>
    <dgm:pt modelId="{182617A8-9C54-41F1-A223-35C599B68DB9}" type="pres">
      <dgm:prSet presAssocID="{662C7B5F-AB91-4F16-A7C7-21BC3102F495}" presName="Name23" presStyleLbl="parChTrans1D4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9ADB673C-A250-44F0-AA97-395A679C8E66}" type="pres">
      <dgm:prSet presAssocID="{B2058C6A-75CE-4A96-8891-2658739F1385}" presName="hierRoot4" presStyleCnt="0"/>
      <dgm:spPr/>
    </dgm:pt>
    <dgm:pt modelId="{777C3705-0BCE-4388-B39A-C1588BE2B07C}" type="pres">
      <dgm:prSet presAssocID="{B2058C6A-75CE-4A96-8891-2658739F1385}" presName="composite4" presStyleCnt="0"/>
      <dgm:spPr/>
    </dgm:pt>
    <dgm:pt modelId="{A9B134A5-E0FB-4B87-814D-11417A269D62}" type="pres">
      <dgm:prSet presAssocID="{B2058C6A-75CE-4A96-8891-2658739F1385}" presName="background4" presStyleLbl="node4" presStyleIdx="0" presStyleCnt="5"/>
      <dgm:spPr/>
    </dgm:pt>
    <dgm:pt modelId="{EF9C663A-E8B6-4620-8F97-102881D33117}" type="pres">
      <dgm:prSet presAssocID="{B2058C6A-75CE-4A96-8891-2658739F1385}" presName="text4" presStyleLbl="fgAcc4" presStyleIdx="0" presStyleCnt="5" custLinFactNeighborX="-83781" custLinFactNeighborY="6111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31CB22-F394-470B-AA80-60D1A4473A37}" type="pres">
      <dgm:prSet presAssocID="{B2058C6A-75CE-4A96-8891-2658739F1385}" presName="hierChild5" presStyleCnt="0"/>
      <dgm:spPr/>
    </dgm:pt>
    <dgm:pt modelId="{6C92C323-CD34-4C06-A0A9-26E6C77485F8}" type="pres">
      <dgm:prSet presAssocID="{E7353178-8C4D-40E6-99B4-008243C38909}" presName="Name23" presStyleLbl="parChTrans1D4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0A4C8CC2-F2E6-469D-BD77-187DA746D40B}" type="pres">
      <dgm:prSet presAssocID="{0C4C3C72-FC32-4BAC-B081-ECDC25AA44BC}" presName="hierRoot4" presStyleCnt="0"/>
      <dgm:spPr/>
    </dgm:pt>
    <dgm:pt modelId="{DB6A502E-C140-4613-9EFD-6C1A6768DE0D}" type="pres">
      <dgm:prSet presAssocID="{0C4C3C72-FC32-4BAC-B081-ECDC25AA44BC}" presName="composite4" presStyleCnt="0"/>
      <dgm:spPr/>
    </dgm:pt>
    <dgm:pt modelId="{0CD7B897-21AB-447C-981C-91445602441B}" type="pres">
      <dgm:prSet presAssocID="{0C4C3C72-FC32-4BAC-B081-ECDC25AA44BC}" presName="background4" presStyleLbl="node4" presStyleIdx="1" presStyleCnt="5"/>
      <dgm:spPr/>
    </dgm:pt>
    <dgm:pt modelId="{249F5293-4F59-45BE-BFB3-8962D9101D6C}" type="pres">
      <dgm:prSet presAssocID="{0C4C3C72-FC32-4BAC-B081-ECDC25AA44BC}" presName="text4" presStyleLbl="fgAcc4" presStyleIdx="1" presStyleCnt="5" custLinFactNeighborX="-80552" custLinFactNeighborY="6111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B22DE4-F24D-4CDC-A045-DC953FAC81B9}" type="pres">
      <dgm:prSet presAssocID="{0C4C3C72-FC32-4BAC-B081-ECDC25AA44BC}" presName="hierChild5" presStyleCnt="0"/>
      <dgm:spPr/>
    </dgm:pt>
    <dgm:pt modelId="{3470B648-181E-4CFD-8CF8-08357879E7B3}" type="pres">
      <dgm:prSet presAssocID="{95689BA7-AE2E-4C0D-BA00-BFB1DC96FA99}" presName="Name23" presStyleLbl="parChTrans1D4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133599FB-93AA-4E75-9961-B5A453CC8037}" type="pres">
      <dgm:prSet presAssocID="{2AEA0546-F722-4D2B-BBC7-3703B15864F6}" presName="hierRoot4" presStyleCnt="0"/>
      <dgm:spPr/>
    </dgm:pt>
    <dgm:pt modelId="{16D0ABD7-20E1-49A4-83D8-A56982EB26D3}" type="pres">
      <dgm:prSet presAssocID="{2AEA0546-F722-4D2B-BBC7-3703B15864F6}" presName="composite4" presStyleCnt="0"/>
      <dgm:spPr/>
    </dgm:pt>
    <dgm:pt modelId="{84F59418-40DB-49FF-85DC-1DB8D76FD1FD}" type="pres">
      <dgm:prSet presAssocID="{2AEA0546-F722-4D2B-BBC7-3703B15864F6}" presName="background4" presStyleLbl="node4" presStyleIdx="2" presStyleCnt="5"/>
      <dgm:spPr/>
    </dgm:pt>
    <dgm:pt modelId="{8575750D-7E52-47B7-A260-A2FAC3CCFCB2}" type="pres">
      <dgm:prSet presAssocID="{2AEA0546-F722-4D2B-BBC7-3703B15864F6}" presName="text4" presStyleLbl="fgAcc4" presStyleIdx="2" presStyleCnt="5" custLinFactNeighborX="-77851" custLinFactNeighborY="6111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D705A9-843C-4E9E-A339-3D7E3DB54D2D}" type="pres">
      <dgm:prSet presAssocID="{2AEA0546-F722-4D2B-BBC7-3703B15864F6}" presName="hierChild5" presStyleCnt="0"/>
      <dgm:spPr/>
    </dgm:pt>
    <dgm:pt modelId="{FC15D00D-7C05-4CC9-8357-B7D5077A6DD8}" type="pres">
      <dgm:prSet presAssocID="{4871C8A7-9955-48CC-8373-46BB7A55B4A7}" presName="Name17" presStyleLbl="parChTrans1D3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0BD3F6C6-D02A-4B2F-9F27-AAB19D800887}" type="pres">
      <dgm:prSet presAssocID="{8A6D329C-768D-4F09-AF7D-CCC5F8457852}" presName="hierRoot3" presStyleCnt="0"/>
      <dgm:spPr/>
    </dgm:pt>
    <dgm:pt modelId="{B0ABA139-1F0F-4A01-BEDD-4A52336AB2FB}" type="pres">
      <dgm:prSet presAssocID="{8A6D329C-768D-4F09-AF7D-CCC5F8457852}" presName="composite3" presStyleCnt="0"/>
      <dgm:spPr/>
    </dgm:pt>
    <dgm:pt modelId="{048B8748-787C-4809-8475-09326BA4EFFF}" type="pres">
      <dgm:prSet presAssocID="{8A6D329C-768D-4F09-AF7D-CCC5F8457852}" presName="background3" presStyleLbl="node3" presStyleIdx="3" presStyleCnt="5"/>
      <dgm:spPr/>
    </dgm:pt>
    <dgm:pt modelId="{0E3AA160-D5D1-4550-8A4A-5EBAF11A879D}" type="pres">
      <dgm:prSet presAssocID="{8A6D329C-768D-4F09-AF7D-CCC5F8457852}" presName="text3" presStyleLbl="fgAcc3" presStyleIdx="3" presStyleCnt="5" custLinFactX="-83107" custLinFactNeighborX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063369-40ED-4B16-84F8-C71B75D0CAAC}" type="pres">
      <dgm:prSet presAssocID="{8A6D329C-768D-4F09-AF7D-CCC5F8457852}" presName="hierChild4" presStyleCnt="0"/>
      <dgm:spPr/>
    </dgm:pt>
    <dgm:pt modelId="{C49A9F4B-87C6-4822-B997-8C255D5FD28A}" type="pres">
      <dgm:prSet presAssocID="{7756FB73-ECBC-41E9-86BA-59F27ED704BA}" presName="Name23" presStyleLbl="parChTrans1D4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6D4BFF08-415D-42A5-AF3C-A474D85D52FF}" type="pres">
      <dgm:prSet presAssocID="{21EEB788-26BC-41B0-A671-80881805DA5A}" presName="hierRoot4" presStyleCnt="0"/>
      <dgm:spPr/>
    </dgm:pt>
    <dgm:pt modelId="{5915C3EB-74DD-4787-822B-3EC041C4459D}" type="pres">
      <dgm:prSet presAssocID="{21EEB788-26BC-41B0-A671-80881805DA5A}" presName="composite4" presStyleCnt="0"/>
      <dgm:spPr/>
    </dgm:pt>
    <dgm:pt modelId="{AA6FBD18-FD56-4B4C-A5CD-A407D0665DB6}" type="pres">
      <dgm:prSet presAssocID="{21EEB788-26BC-41B0-A671-80881805DA5A}" presName="background4" presStyleLbl="node4" presStyleIdx="3" presStyleCnt="5"/>
      <dgm:spPr/>
    </dgm:pt>
    <dgm:pt modelId="{7E67D575-5D01-47AC-A659-ECC12CA78C1D}" type="pres">
      <dgm:prSet presAssocID="{21EEB788-26BC-41B0-A671-80881805DA5A}" presName="text4" presStyleLbl="fgAcc4" presStyleIdx="3" presStyleCnt="5" custLinFactNeighborX="-67342" custLinFactNeighborY="6089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D6D361-ADA0-42F8-A5BB-F2D8607296D3}" type="pres">
      <dgm:prSet presAssocID="{21EEB788-26BC-41B0-A671-80881805DA5A}" presName="hierChild5" presStyleCnt="0"/>
      <dgm:spPr/>
    </dgm:pt>
    <dgm:pt modelId="{5A82A93F-58AB-464F-8E7E-E69B79D4FAE1}" type="pres">
      <dgm:prSet presAssocID="{D264C5A5-9C63-4B98-8420-BB7E313BA939}" presName="Name23" presStyleLbl="parChTrans1D4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1010E90F-FE39-49EA-A0D3-5C8E436314B7}" type="pres">
      <dgm:prSet presAssocID="{57A6520B-FB9E-4D2D-8F6D-CB1D3E78F748}" presName="hierRoot4" presStyleCnt="0"/>
      <dgm:spPr/>
    </dgm:pt>
    <dgm:pt modelId="{EB8F1BF5-E532-4A63-9A10-27847F93881A}" type="pres">
      <dgm:prSet presAssocID="{57A6520B-FB9E-4D2D-8F6D-CB1D3E78F748}" presName="composite4" presStyleCnt="0"/>
      <dgm:spPr/>
    </dgm:pt>
    <dgm:pt modelId="{595C5276-73FA-44FD-8AFA-94516CBD7C74}" type="pres">
      <dgm:prSet presAssocID="{57A6520B-FB9E-4D2D-8F6D-CB1D3E78F748}" presName="background4" presStyleLbl="node4" presStyleIdx="4" presStyleCnt="5"/>
      <dgm:spPr/>
    </dgm:pt>
    <dgm:pt modelId="{72D949A0-B55C-4A55-A115-656DAD08E501}" type="pres">
      <dgm:prSet presAssocID="{57A6520B-FB9E-4D2D-8F6D-CB1D3E78F748}" presName="text4" presStyleLbl="fgAcc4" presStyleIdx="4" presStyleCnt="5" custLinFactNeighborX="-56833" custLinFactNeighborY="6111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F287AF-57E1-4EB2-AA8C-04319338DDAE}" type="pres">
      <dgm:prSet presAssocID="{57A6520B-FB9E-4D2D-8F6D-CB1D3E78F748}" presName="hierChild5" presStyleCnt="0"/>
      <dgm:spPr/>
    </dgm:pt>
    <dgm:pt modelId="{A1A559F4-E10A-4532-95D1-ACC0EE5BCAFF}" type="pres">
      <dgm:prSet presAssocID="{94E30899-DFAE-48E9-A912-389E05CDA419}" presName="Name10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F8E156A-34F6-4558-9CA0-4089B57DD85D}" type="pres">
      <dgm:prSet presAssocID="{F0CA95D3-65A6-4D69-B762-5CD04F074B03}" presName="hierRoot2" presStyleCnt="0"/>
      <dgm:spPr/>
    </dgm:pt>
    <dgm:pt modelId="{50C6A47B-20CB-4889-85A8-2C1600114131}" type="pres">
      <dgm:prSet presAssocID="{F0CA95D3-65A6-4D69-B762-5CD04F074B03}" presName="composite2" presStyleCnt="0"/>
      <dgm:spPr/>
    </dgm:pt>
    <dgm:pt modelId="{DFAD0730-2D9B-457E-ABA6-43D9DB50FA8D}" type="pres">
      <dgm:prSet presAssocID="{F0CA95D3-65A6-4D69-B762-5CD04F074B03}" presName="background2" presStyleLbl="node2" presStyleIdx="1" presStyleCnt="3"/>
      <dgm:spPr/>
    </dgm:pt>
    <dgm:pt modelId="{4238D5E3-CC5F-49FF-8994-84F43649AB0D}" type="pres">
      <dgm:prSet presAssocID="{F0CA95D3-65A6-4D69-B762-5CD04F074B03}" presName="text2" presStyleLbl="fgAcc2" presStyleIdx="1" presStyleCnt="3" custLinFactX="-100000" custLinFactNeighborX="-158587" custLinFactNeighborY="-5937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B75C3B-F42B-4F8E-A290-DA6619C5F2D1}" type="pres">
      <dgm:prSet presAssocID="{F0CA95D3-65A6-4D69-B762-5CD04F074B03}" presName="hierChild3" presStyleCnt="0"/>
      <dgm:spPr/>
    </dgm:pt>
    <dgm:pt modelId="{424AD251-3FDF-4761-8F93-6A751973A8DB}" type="pres">
      <dgm:prSet presAssocID="{642E51A0-9223-4A69-BEB7-3E7234384589}" presName="Name17" presStyleLbl="parChTrans1D3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3E9F35A4-E7F4-492A-BA12-392554DE4E38}" type="pres">
      <dgm:prSet presAssocID="{010FE434-C8C1-4D39-AED6-E39AAD230C2D}" presName="hierRoot3" presStyleCnt="0"/>
      <dgm:spPr/>
    </dgm:pt>
    <dgm:pt modelId="{2CC3866F-9810-44BB-BFD5-A518CCD8E98C}" type="pres">
      <dgm:prSet presAssocID="{010FE434-C8C1-4D39-AED6-E39AAD230C2D}" presName="composite3" presStyleCnt="0"/>
      <dgm:spPr/>
    </dgm:pt>
    <dgm:pt modelId="{D9F2F17F-CD1B-4D59-A482-0178C78DF5BE}" type="pres">
      <dgm:prSet presAssocID="{010FE434-C8C1-4D39-AED6-E39AAD230C2D}" presName="background3" presStyleLbl="node3" presStyleIdx="4" presStyleCnt="5"/>
      <dgm:spPr/>
    </dgm:pt>
    <dgm:pt modelId="{9D8B04B3-76B7-4316-9A3B-EAB442432085}" type="pres">
      <dgm:prSet presAssocID="{010FE434-C8C1-4D39-AED6-E39AAD230C2D}" presName="text3" presStyleLbl="fgAcc3" presStyleIdx="4" presStyleCnt="5" custLinFactX="-72598" custLinFactNeighborX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96ADA6-736A-4B27-9723-A4D4339D942F}" type="pres">
      <dgm:prSet presAssocID="{010FE434-C8C1-4D39-AED6-E39AAD230C2D}" presName="hierChild4" presStyleCnt="0"/>
      <dgm:spPr/>
    </dgm:pt>
    <dgm:pt modelId="{E8DCCD7E-8BC7-446A-A1C1-C86FE7E67E7E}" type="pres">
      <dgm:prSet presAssocID="{B0E8B87C-8A1A-4347-9E71-05C27A224E8F}" presName="Name10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2ACE5FD-3C2C-47C7-8905-E38F5032E22C}" type="pres">
      <dgm:prSet presAssocID="{6B1F0E75-CBBB-4AFE-BA20-F71564DB43FF}" presName="hierRoot2" presStyleCnt="0"/>
      <dgm:spPr/>
    </dgm:pt>
    <dgm:pt modelId="{25864E01-27F3-408D-80B5-AF0CBBDB9ECD}" type="pres">
      <dgm:prSet presAssocID="{6B1F0E75-CBBB-4AFE-BA20-F71564DB43FF}" presName="composite2" presStyleCnt="0"/>
      <dgm:spPr/>
    </dgm:pt>
    <dgm:pt modelId="{D06C51BD-3DD5-46BA-92C2-771D66B69501}" type="pres">
      <dgm:prSet presAssocID="{6B1F0E75-CBBB-4AFE-BA20-F71564DB43FF}" presName="background2" presStyleLbl="node2" presStyleIdx="2" presStyleCnt="3"/>
      <dgm:spPr/>
    </dgm:pt>
    <dgm:pt modelId="{7A60C9FB-9D20-4D9A-A8EF-020AD3FBC53D}" type="pres">
      <dgm:prSet presAssocID="{6B1F0E75-CBBB-4AFE-BA20-F71564DB43FF}" presName="text2" presStyleLbl="fgAcc2" presStyleIdx="2" presStyleCnt="3" custLinFactX="-30859" custLinFactNeighborX="-100000" custLinFactNeighborY="-5937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95A6EE-4439-4703-A600-565D9743EA35}" type="pres">
      <dgm:prSet presAssocID="{6B1F0E75-CBBB-4AFE-BA20-F71564DB43FF}" presName="hierChild3" presStyleCnt="0"/>
      <dgm:spPr/>
    </dgm:pt>
  </dgm:ptLst>
  <dgm:cxnLst>
    <dgm:cxn modelId="{F7F90EE0-0D68-4381-B2B5-B1D3183DED50}" type="presOf" srcId="{7756FB73-ECBC-41E9-86BA-59F27ED704BA}" destId="{C49A9F4B-87C6-4822-B997-8C255D5FD28A}" srcOrd="0" destOrd="0" presId="urn:microsoft.com/office/officeart/2005/8/layout/hierarchy1"/>
    <dgm:cxn modelId="{27525BD7-F4B8-4475-A18C-3F44D029527A}" type="presOf" srcId="{642E51A0-9223-4A69-BEB7-3E7234384589}" destId="{424AD251-3FDF-4761-8F93-6A751973A8DB}" srcOrd="0" destOrd="0" presId="urn:microsoft.com/office/officeart/2005/8/layout/hierarchy1"/>
    <dgm:cxn modelId="{51E9D80E-4E5F-4A49-AA88-3AA810B3E63E}" srcId="{8A6D329C-768D-4F09-AF7D-CCC5F8457852}" destId="{57A6520B-FB9E-4D2D-8F6D-CB1D3E78F748}" srcOrd="1" destOrd="0" parTransId="{D264C5A5-9C63-4B98-8420-BB7E313BA939}" sibTransId="{534CDA2B-3692-4669-8E1E-1310043D1656}"/>
    <dgm:cxn modelId="{429514CF-723A-4E74-8D07-09601D73A04E}" type="presOf" srcId="{94E30899-DFAE-48E9-A912-389E05CDA419}" destId="{A1A559F4-E10A-4532-95D1-ACC0EE5BCAFF}" srcOrd="0" destOrd="0" presId="urn:microsoft.com/office/officeart/2005/8/layout/hierarchy1"/>
    <dgm:cxn modelId="{BD83D080-7040-4C85-831B-421E375FD02F}" srcId="{4D45BE0B-9687-4FC8-9B70-E0DADC92A108}" destId="{F0CA95D3-65A6-4D69-B762-5CD04F074B03}" srcOrd="1" destOrd="0" parTransId="{94E30899-DFAE-48E9-A912-389E05CDA419}" sibTransId="{1EDA22DD-B179-44BB-A634-5B4556EAC4AA}"/>
    <dgm:cxn modelId="{67501D5C-2BE5-4341-A939-A003A3CACD8E}" type="presOf" srcId="{82E62112-0162-4078-A746-D5378F19102C}" destId="{EE01287C-7700-4BE7-9E15-7BE1DCF980DB}" srcOrd="0" destOrd="0" presId="urn:microsoft.com/office/officeart/2005/8/layout/hierarchy1"/>
    <dgm:cxn modelId="{4B6F4A81-DBB1-4627-9F96-04EE38E21127}" srcId="{FB30BDA1-753A-4EC9-A3A4-C53D50599AB4}" destId="{160C40BF-E6AC-4018-A8E8-871A1AE9A2EC}" srcOrd="0" destOrd="0" parTransId="{82E62112-0162-4078-A746-D5378F19102C}" sibTransId="{471FFADD-C7AE-4F6D-B222-0A28CC615819}"/>
    <dgm:cxn modelId="{FFE037BB-299B-4601-95B5-B3A925CED5E1}" type="presOf" srcId="{B0E8B87C-8A1A-4347-9E71-05C27A224E8F}" destId="{E8DCCD7E-8BC7-446A-A1C1-C86FE7E67E7E}" srcOrd="0" destOrd="0" presId="urn:microsoft.com/office/officeart/2005/8/layout/hierarchy1"/>
    <dgm:cxn modelId="{0510F97B-DD51-4D49-A41C-6574FAAE1486}" type="presOf" srcId="{1ECB5087-A8B8-4D2B-BB9C-259D2AD6C477}" destId="{442C5BE5-980A-4001-A6DD-DB3B33148510}" srcOrd="0" destOrd="0" presId="urn:microsoft.com/office/officeart/2005/8/layout/hierarchy1"/>
    <dgm:cxn modelId="{58776B74-F810-4E6F-ACBF-E77634C37B2B}" srcId="{8A6D329C-768D-4F09-AF7D-CCC5F8457852}" destId="{21EEB788-26BC-41B0-A671-80881805DA5A}" srcOrd="0" destOrd="0" parTransId="{7756FB73-ECBC-41E9-86BA-59F27ED704BA}" sibTransId="{6E71C9F2-4E2E-4FF6-9BD1-91FB01973EFC}"/>
    <dgm:cxn modelId="{46E6530F-E3C6-4676-9798-125A8D948056}" type="presOf" srcId="{8A6D329C-768D-4F09-AF7D-CCC5F8457852}" destId="{0E3AA160-D5D1-4550-8A4A-5EBAF11A879D}" srcOrd="0" destOrd="0" presId="urn:microsoft.com/office/officeart/2005/8/layout/hierarchy1"/>
    <dgm:cxn modelId="{7DF8EC00-CB39-46A1-B5D0-92DB5A106D9B}" type="presOf" srcId="{781B1EAB-E7A9-4D32-8DA8-73FB7845ED47}" destId="{F647D175-1DC0-4F9C-81FC-5A74F3AC7B8B}" srcOrd="0" destOrd="0" presId="urn:microsoft.com/office/officeart/2005/8/layout/hierarchy1"/>
    <dgm:cxn modelId="{64A1C180-8FBD-4D28-B4BA-D8E7518A05DB}" type="presOf" srcId="{95A203EA-0CFF-44CC-9E38-F41C2843C75D}" destId="{5CB46053-A40D-4E36-815E-FDFE9377D538}" srcOrd="0" destOrd="0" presId="urn:microsoft.com/office/officeart/2005/8/layout/hierarchy1"/>
    <dgm:cxn modelId="{EB06495B-CFF2-4C4B-B48B-35FFDA8FADC0}" type="presOf" srcId="{130BEDED-87E2-45B2-A0B5-33B42B92E189}" destId="{C1E29495-B3DC-434D-8BF7-766F8B2A27E3}" srcOrd="0" destOrd="0" presId="urn:microsoft.com/office/officeart/2005/8/layout/hierarchy1"/>
    <dgm:cxn modelId="{AC69C1DD-3BAF-4BF2-98C5-CDF1911250C0}" type="presOf" srcId="{21EEB788-26BC-41B0-A671-80881805DA5A}" destId="{7E67D575-5D01-47AC-A659-ECC12CA78C1D}" srcOrd="0" destOrd="0" presId="urn:microsoft.com/office/officeart/2005/8/layout/hierarchy1"/>
    <dgm:cxn modelId="{C046B8D0-0D6D-4CC7-8583-3DAD11E84C71}" type="presOf" srcId="{F016FEF2-28CE-49C5-83AE-D2D6D90D1836}" destId="{8CAC32A9-DFC0-4C85-BEC7-973D4D4CAE69}" srcOrd="0" destOrd="0" presId="urn:microsoft.com/office/officeart/2005/8/layout/hierarchy1"/>
    <dgm:cxn modelId="{B9AD4733-BB6C-40B4-9073-2ED75448A34E}" srcId="{FB30BDA1-753A-4EC9-A3A4-C53D50599AB4}" destId="{21CFFA0F-2610-4785-8BFA-7D0BC39F02B3}" srcOrd="1" destOrd="0" parTransId="{781B1EAB-E7A9-4D32-8DA8-73FB7845ED47}" sibTransId="{9C891B95-D125-4E61-8063-24FCB51325EF}"/>
    <dgm:cxn modelId="{E5DD7009-414E-48B2-AAAB-5DC78000399A}" type="presOf" srcId="{57A6520B-FB9E-4D2D-8F6D-CB1D3E78F748}" destId="{72D949A0-B55C-4A55-A115-656DAD08E501}" srcOrd="0" destOrd="0" presId="urn:microsoft.com/office/officeart/2005/8/layout/hierarchy1"/>
    <dgm:cxn modelId="{265D551C-C60A-4826-92D2-E79F35719CA5}" type="presOf" srcId="{21CFFA0F-2610-4785-8BFA-7D0BC39F02B3}" destId="{1C6F5002-A5A8-4A98-8017-357D2D95D277}" srcOrd="0" destOrd="0" presId="urn:microsoft.com/office/officeart/2005/8/layout/hierarchy1"/>
    <dgm:cxn modelId="{4D4F620E-4712-4E57-A55D-3F80AC0010E7}" type="presOf" srcId="{6B1F0E75-CBBB-4AFE-BA20-F71564DB43FF}" destId="{7A60C9FB-9D20-4D9A-A8EF-020AD3FBC53D}" srcOrd="0" destOrd="0" presId="urn:microsoft.com/office/officeart/2005/8/layout/hierarchy1"/>
    <dgm:cxn modelId="{2D2656E2-95C1-44B9-95C9-AA7D017AF24B}" srcId="{130BEDED-87E2-45B2-A0B5-33B42B92E189}" destId="{2AEA0546-F722-4D2B-BBC7-3703B15864F6}" srcOrd="2" destOrd="0" parTransId="{95689BA7-AE2E-4C0D-BA00-BFB1DC96FA99}" sibTransId="{F74BC5FD-882E-4BBC-868C-5A88767B44B4}"/>
    <dgm:cxn modelId="{23E696D0-BC10-44D3-A226-24EEBA663552}" type="presOf" srcId="{F0CA95D3-65A6-4D69-B762-5CD04F074B03}" destId="{4238D5E3-CC5F-49FF-8994-84F43649AB0D}" srcOrd="0" destOrd="0" presId="urn:microsoft.com/office/officeart/2005/8/layout/hierarchy1"/>
    <dgm:cxn modelId="{0BB8E708-9BD6-4238-BCD9-609DBA01A5E9}" type="presOf" srcId="{160C40BF-E6AC-4018-A8E8-871A1AE9A2EC}" destId="{04CD5371-2EC2-44E0-ACB2-DC36BBBA613F}" srcOrd="0" destOrd="0" presId="urn:microsoft.com/office/officeart/2005/8/layout/hierarchy1"/>
    <dgm:cxn modelId="{935088CE-8FF4-4356-8C51-A1B1D31364E1}" type="presOf" srcId="{010FE434-C8C1-4D39-AED6-E39AAD230C2D}" destId="{9D8B04B3-76B7-4316-9A3B-EAB442432085}" srcOrd="0" destOrd="0" presId="urn:microsoft.com/office/officeart/2005/8/layout/hierarchy1"/>
    <dgm:cxn modelId="{56C84653-514A-473D-B1EC-C4B303CD64CE}" type="presOf" srcId="{4D45BE0B-9687-4FC8-9B70-E0DADC92A108}" destId="{15886708-2796-4939-BE38-A6904C99D5AB}" srcOrd="0" destOrd="0" presId="urn:microsoft.com/office/officeart/2005/8/layout/hierarchy1"/>
    <dgm:cxn modelId="{32AADAAB-896A-4D2E-AC0A-4103A026AD8D}" type="presOf" srcId="{4871C8A7-9955-48CC-8373-46BB7A55B4A7}" destId="{FC15D00D-7C05-4CC9-8357-B7D5077A6DD8}" srcOrd="0" destOrd="0" presId="urn:microsoft.com/office/officeart/2005/8/layout/hierarchy1"/>
    <dgm:cxn modelId="{D90723C6-9324-4B13-9DBB-3A2264671994}" type="presOf" srcId="{FB30BDA1-753A-4EC9-A3A4-C53D50599AB4}" destId="{6F854D9B-510B-4F7F-B626-7AA82A5643CC}" srcOrd="0" destOrd="0" presId="urn:microsoft.com/office/officeart/2005/8/layout/hierarchy1"/>
    <dgm:cxn modelId="{3123E570-0973-4C02-8044-EC281FA9C445}" type="presOf" srcId="{B2058C6A-75CE-4A96-8891-2658739F1385}" destId="{EF9C663A-E8B6-4620-8F97-102881D33117}" srcOrd="0" destOrd="0" presId="urn:microsoft.com/office/officeart/2005/8/layout/hierarchy1"/>
    <dgm:cxn modelId="{F9C8A6BA-B24F-4FC8-8F4D-E5F94AEB229F}" srcId="{130BEDED-87E2-45B2-A0B5-33B42B92E189}" destId="{B2058C6A-75CE-4A96-8891-2658739F1385}" srcOrd="0" destOrd="0" parTransId="{662C7B5F-AB91-4F16-A7C7-21BC3102F495}" sibTransId="{3CA8333C-368A-453A-BA81-A69627D63C6A}"/>
    <dgm:cxn modelId="{627018B3-7B4D-4AFB-A3FC-A51033BDD12E}" type="presOf" srcId="{662C7B5F-AB91-4F16-A7C7-21BC3102F495}" destId="{182617A8-9C54-41F1-A223-35C599B68DB9}" srcOrd="0" destOrd="0" presId="urn:microsoft.com/office/officeart/2005/8/layout/hierarchy1"/>
    <dgm:cxn modelId="{1E0C95B3-352B-4999-8822-49B62AA984B8}" type="presOf" srcId="{D264C5A5-9C63-4B98-8420-BB7E313BA939}" destId="{5A82A93F-58AB-464F-8E7E-E69B79D4FAE1}" srcOrd="0" destOrd="0" presId="urn:microsoft.com/office/officeart/2005/8/layout/hierarchy1"/>
    <dgm:cxn modelId="{56747812-856F-4054-93EA-97893BE62D7C}" type="presOf" srcId="{E7353178-8C4D-40E6-99B4-008243C38909}" destId="{6C92C323-CD34-4C06-A0A9-26E6C77485F8}" srcOrd="0" destOrd="0" presId="urn:microsoft.com/office/officeart/2005/8/layout/hierarchy1"/>
    <dgm:cxn modelId="{BFE0C0F2-8580-436A-842F-1C6BDE171007}" srcId="{4D45BE0B-9687-4FC8-9B70-E0DADC92A108}" destId="{FB30BDA1-753A-4EC9-A3A4-C53D50599AB4}" srcOrd="0" destOrd="0" parTransId="{95A203EA-0CFF-44CC-9E38-F41C2843C75D}" sibTransId="{85DDC9E0-9094-402D-8CFE-EF20F11A8CBF}"/>
    <dgm:cxn modelId="{151F826C-A9FF-41F8-B971-B63AE2EF5C6D}" type="presOf" srcId="{2AEA0546-F722-4D2B-BBC7-3703B15864F6}" destId="{8575750D-7E52-47B7-A260-A2FAC3CCFCB2}" srcOrd="0" destOrd="0" presId="urn:microsoft.com/office/officeart/2005/8/layout/hierarchy1"/>
    <dgm:cxn modelId="{01B4D3BE-0F03-4088-96F0-2B05A2A24C01}" srcId="{4D45BE0B-9687-4FC8-9B70-E0DADC92A108}" destId="{6B1F0E75-CBBB-4AFE-BA20-F71564DB43FF}" srcOrd="2" destOrd="0" parTransId="{B0E8B87C-8A1A-4347-9E71-05C27A224E8F}" sibTransId="{8B195180-0976-44BF-A234-D0A967C42509}"/>
    <dgm:cxn modelId="{2103671F-7D6C-41DB-8620-B48822361C1F}" srcId="{F0CA95D3-65A6-4D69-B762-5CD04F074B03}" destId="{010FE434-C8C1-4D39-AED6-E39AAD230C2D}" srcOrd="0" destOrd="0" parTransId="{642E51A0-9223-4A69-BEB7-3E7234384589}" sibTransId="{AF1ECFCC-9CD3-4760-8ECE-DAD66A7C0BFB}"/>
    <dgm:cxn modelId="{6267ED38-A1E6-4983-81FD-FA697C2703CD}" srcId="{FB30BDA1-753A-4EC9-A3A4-C53D50599AB4}" destId="{8A6D329C-768D-4F09-AF7D-CCC5F8457852}" srcOrd="3" destOrd="0" parTransId="{4871C8A7-9955-48CC-8373-46BB7A55B4A7}" sibTransId="{BC2601EB-3EE1-4BE0-8EF1-50D4FE5EBBB7}"/>
    <dgm:cxn modelId="{42044CAC-B607-4725-BBF0-D9CC112558F7}" srcId="{F016FEF2-28CE-49C5-83AE-D2D6D90D1836}" destId="{4D45BE0B-9687-4FC8-9B70-E0DADC92A108}" srcOrd="0" destOrd="0" parTransId="{08B0E8EE-12EE-483B-9EF4-E5A39FB3AA4C}" sibTransId="{EE04890F-4844-42BD-A4C8-903CDDBD1D58}"/>
    <dgm:cxn modelId="{D0F6886F-5EB4-4636-B534-1F6123F283BB}" srcId="{130BEDED-87E2-45B2-A0B5-33B42B92E189}" destId="{0C4C3C72-FC32-4BAC-B081-ECDC25AA44BC}" srcOrd="1" destOrd="0" parTransId="{E7353178-8C4D-40E6-99B4-008243C38909}" sibTransId="{10625769-94BD-49DF-ACEF-D8A418F14B86}"/>
    <dgm:cxn modelId="{3FDA4A90-D1CA-42FD-8C9B-7D7393A271C0}" type="presOf" srcId="{95689BA7-AE2E-4C0D-BA00-BFB1DC96FA99}" destId="{3470B648-181E-4CFD-8CF8-08357879E7B3}" srcOrd="0" destOrd="0" presId="urn:microsoft.com/office/officeart/2005/8/layout/hierarchy1"/>
    <dgm:cxn modelId="{2F0EF04E-F949-44C3-ADC8-EC7D2E01ACC0}" srcId="{FB30BDA1-753A-4EC9-A3A4-C53D50599AB4}" destId="{130BEDED-87E2-45B2-A0B5-33B42B92E189}" srcOrd="2" destOrd="0" parTransId="{1ECB5087-A8B8-4D2B-BB9C-259D2AD6C477}" sibTransId="{B7D3C347-A229-45B2-85DC-4692F26EC114}"/>
    <dgm:cxn modelId="{15F3A99C-D319-4F71-A1A6-F7D9F630D079}" type="presOf" srcId="{0C4C3C72-FC32-4BAC-B081-ECDC25AA44BC}" destId="{249F5293-4F59-45BE-BFB3-8962D9101D6C}" srcOrd="0" destOrd="0" presId="urn:microsoft.com/office/officeart/2005/8/layout/hierarchy1"/>
    <dgm:cxn modelId="{23C22109-FAC7-4F62-A2BC-ACCB19F6B0D5}" type="presParOf" srcId="{8CAC32A9-DFC0-4C85-BEC7-973D4D4CAE69}" destId="{F22B9DBF-2461-4CB6-BD06-78B27BFCDE83}" srcOrd="0" destOrd="0" presId="urn:microsoft.com/office/officeart/2005/8/layout/hierarchy1"/>
    <dgm:cxn modelId="{618D907D-211B-413F-822D-690522CA6A9E}" type="presParOf" srcId="{F22B9DBF-2461-4CB6-BD06-78B27BFCDE83}" destId="{E7AF9BFE-F0C6-4F52-9E82-4E6F3FDEABF7}" srcOrd="0" destOrd="0" presId="urn:microsoft.com/office/officeart/2005/8/layout/hierarchy1"/>
    <dgm:cxn modelId="{831518A5-C05C-4118-86B3-D15736815192}" type="presParOf" srcId="{E7AF9BFE-F0C6-4F52-9E82-4E6F3FDEABF7}" destId="{AB98456A-0853-493D-BB7D-8C0DCBD4EC81}" srcOrd="0" destOrd="0" presId="urn:microsoft.com/office/officeart/2005/8/layout/hierarchy1"/>
    <dgm:cxn modelId="{FA55B425-17B3-46FE-BBA4-3AEE923281AD}" type="presParOf" srcId="{E7AF9BFE-F0C6-4F52-9E82-4E6F3FDEABF7}" destId="{15886708-2796-4939-BE38-A6904C99D5AB}" srcOrd="1" destOrd="0" presId="urn:microsoft.com/office/officeart/2005/8/layout/hierarchy1"/>
    <dgm:cxn modelId="{C32A3B4C-A81D-49AB-A69F-706970D93348}" type="presParOf" srcId="{F22B9DBF-2461-4CB6-BD06-78B27BFCDE83}" destId="{9A933621-CC97-47B1-A4AE-1E0C450213D9}" srcOrd="1" destOrd="0" presId="urn:microsoft.com/office/officeart/2005/8/layout/hierarchy1"/>
    <dgm:cxn modelId="{05B6945F-C208-45E5-B029-C6BFA1296CF9}" type="presParOf" srcId="{9A933621-CC97-47B1-A4AE-1E0C450213D9}" destId="{5CB46053-A40D-4E36-815E-FDFE9377D538}" srcOrd="0" destOrd="0" presId="urn:microsoft.com/office/officeart/2005/8/layout/hierarchy1"/>
    <dgm:cxn modelId="{66F5E720-273D-4CB7-AD1B-555E81C4078B}" type="presParOf" srcId="{9A933621-CC97-47B1-A4AE-1E0C450213D9}" destId="{4A07803B-3479-4B26-84D0-3D4B87F97266}" srcOrd="1" destOrd="0" presId="urn:microsoft.com/office/officeart/2005/8/layout/hierarchy1"/>
    <dgm:cxn modelId="{9F0F1B81-C647-4FCF-8871-B2BE09F88179}" type="presParOf" srcId="{4A07803B-3479-4B26-84D0-3D4B87F97266}" destId="{19391047-2912-4EF9-850E-F03C8B5DA619}" srcOrd="0" destOrd="0" presId="urn:microsoft.com/office/officeart/2005/8/layout/hierarchy1"/>
    <dgm:cxn modelId="{A0947F6E-62AB-4E83-B0F8-B1A135A22787}" type="presParOf" srcId="{19391047-2912-4EF9-850E-F03C8B5DA619}" destId="{1AE649FC-22D6-40ED-AC67-F1B9FA20DB20}" srcOrd="0" destOrd="0" presId="urn:microsoft.com/office/officeart/2005/8/layout/hierarchy1"/>
    <dgm:cxn modelId="{E0DF2DFE-3CD7-4739-9206-21D128F4BEFE}" type="presParOf" srcId="{19391047-2912-4EF9-850E-F03C8B5DA619}" destId="{6F854D9B-510B-4F7F-B626-7AA82A5643CC}" srcOrd="1" destOrd="0" presId="urn:microsoft.com/office/officeart/2005/8/layout/hierarchy1"/>
    <dgm:cxn modelId="{128C5E11-E8BA-4058-8745-285B404FE5FF}" type="presParOf" srcId="{4A07803B-3479-4B26-84D0-3D4B87F97266}" destId="{681891FB-94C6-45FF-9901-E89130168270}" srcOrd="1" destOrd="0" presId="urn:microsoft.com/office/officeart/2005/8/layout/hierarchy1"/>
    <dgm:cxn modelId="{71CE825A-F21C-4EC2-BCBC-59D03EE58795}" type="presParOf" srcId="{681891FB-94C6-45FF-9901-E89130168270}" destId="{EE01287C-7700-4BE7-9E15-7BE1DCF980DB}" srcOrd="0" destOrd="0" presId="urn:microsoft.com/office/officeart/2005/8/layout/hierarchy1"/>
    <dgm:cxn modelId="{F4E6C807-C7E1-4B8C-BF6A-BACE71FE49E4}" type="presParOf" srcId="{681891FB-94C6-45FF-9901-E89130168270}" destId="{DDF61B45-9CC0-4DA9-AF1B-F81AF5B1ECA7}" srcOrd="1" destOrd="0" presId="urn:microsoft.com/office/officeart/2005/8/layout/hierarchy1"/>
    <dgm:cxn modelId="{AD82E979-3EFE-465C-B55D-2A7C984DBAF0}" type="presParOf" srcId="{DDF61B45-9CC0-4DA9-AF1B-F81AF5B1ECA7}" destId="{A866CF49-B5E2-4AE6-BEFD-C56A8976554F}" srcOrd="0" destOrd="0" presId="urn:microsoft.com/office/officeart/2005/8/layout/hierarchy1"/>
    <dgm:cxn modelId="{9F321674-DDD9-4EB8-A702-01DAB0A31462}" type="presParOf" srcId="{A866CF49-B5E2-4AE6-BEFD-C56A8976554F}" destId="{15FDEA2A-5AAB-47DE-B70E-C64BC0E6BF81}" srcOrd="0" destOrd="0" presId="urn:microsoft.com/office/officeart/2005/8/layout/hierarchy1"/>
    <dgm:cxn modelId="{25E72D03-F2DE-497A-A756-04B9733F7ACF}" type="presParOf" srcId="{A866CF49-B5E2-4AE6-BEFD-C56A8976554F}" destId="{04CD5371-2EC2-44E0-ACB2-DC36BBBA613F}" srcOrd="1" destOrd="0" presId="urn:microsoft.com/office/officeart/2005/8/layout/hierarchy1"/>
    <dgm:cxn modelId="{003E5896-AC46-4B17-BD7B-638E266822BE}" type="presParOf" srcId="{DDF61B45-9CC0-4DA9-AF1B-F81AF5B1ECA7}" destId="{07F9FD52-9B0D-4607-BCCC-59F124264D31}" srcOrd="1" destOrd="0" presId="urn:microsoft.com/office/officeart/2005/8/layout/hierarchy1"/>
    <dgm:cxn modelId="{D587587B-772C-4F2D-B94E-989A33EF2243}" type="presParOf" srcId="{681891FB-94C6-45FF-9901-E89130168270}" destId="{F647D175-1DC0-4F9C-81FC-5A74F3AC7B8B}" srcOrd="2" destOrd="0" presId="urn:microsoft.com/office/officeart/2005/8/layout/hierarchy1"/>
    <dgm:cxn modelId="{CE3484E8-F4A7-41E8-B430-E339732BC651}" type="presParOf" srcId="{681891FB-94C6-45FF-9901-E89130168270}" destId="{B8A8519D-39B7-43F8-9F32-1D34531960F7}" srcOrd="3" destOrd="0" presId="urn:microsoft.com/office/officeart/2005/8/layout/hierarchy1"/>
    <dgm:cxn modelId="{55C8791D-6D26-4693-B20E-04477C1E0385}" type="presParOf" srcId="{B8A8519D-39B7-43F8-9F32-1D34531960F7}" destId="{CF7148C5-7F7D-4459-85D0-4CD542F36A63}" srcOrd="0" destOrd="0" presId="urn:microsoft.com/office/officeart/2005/8/layout/hierarchy1"/>
    <dgm:cxn modelId="{05F529BB-7397-49CF-9915-FF8152C936D0}" type="presParOf" srcId="{CF7148C5-7F7D-4459-85D0-4CD542F36A63}" destId="{736AFA8D-2637-45B0-955B-5AF022420DEE}" srcOrd="0" destOrd="0" presId="urn:microsoft.com/office/officeart/2005/8/layout/hierarchy1"/>
    <dgm:cxn modelId="{B9FB5EFA-D804-4626-9B80-BEF41F67D03A}" type="presParOf" srcId="{CF7148C5-7F7D-4459-85D0-4CD542F36A63}" destId="{1C6F5002-A5A8-4A98-8017-357D2D95D277}" srcOrd="1" destOrd="0" presId="urn:microsoft.com/office/officeart/2005/8/layout/hierarchy1"/>
    <dgm:cxn modelId="{4CC74A25-AC0B-43BD-AD7C-96ED0F07175A}" type="presParOf" srcId="{B8A8519D-39B7-43F8-9F32-1D34531960F7}" destId="{9739FFF5-F4A8-4552-85D3-446820DBB6CB}" srcOrd="1" destOrd="0" presId="urn:microsoft.com/office/officeart/2005/8/layout/hierarchy1"/>
    <dgm:cxn modelId="{624A1057-C54C-409D-93B2-E7DEE40A9B02}" type="presParOf" srcId="{681891FB-94C6-45FF-9901-E89130168270}" destId="{442C5BE5-980A-4001-A6DD-DB3B33148510}" srcOrd="4" destOrd="0" presId="urn:microsoft.com/office/officeart/2005/8/layout/hierarchy1"/>
    <dgm:cxn modelId="{A356F52E-C601-4453-B347-A1CE807A4A0F}" type="presParOf" srcId="{681891FB-94C6-45FF-9901-E89130168270}" destId="{D50B0736-4509-4DB8-BBE7-1D4404DD1BA1}" srcOrd="5" destOrd="0" presId="urn:microsoft.com/office/officeart/2005/8/layout/hierarchy1"/>
    <dgm:cxn modelId="{6B94285D-2565-4EE1-9C43-4732D82CD008}" type="presParOf" srcId="{D50B0736-4509-4DB8-BBE7-1D4404DD1BA1}" destId="{9B361C8A-DD83-4D92-BD24-CEF26F88BB65}" srcOrd="0" destOrd="0" presId="urn:microsoft.com/office/officeart/2005/8/layout/hierarchy1"/>
    <dgm:cxn modelId="{A7CF032A-F6ED-4674-8A8B-1997865C1C1C}" type="presParOf" srcId="{9B361C8A-DD83-4D92-BD24-CEF26F88BB65}" destId="{F436E181-F8AF-41D4-87F0-E9B24B3DA78F}" srcOrd="0" destOrd="0" presId="urn:microsoft.com/office/officeart/2005/8/layout/hierarchy1"/>
    <dgm:cxn modelId="{026B13BF-F069-43F0-947B-1B3BB154D1FF}" type="presParOf" srcId="{9B361C8A-DD83-4D92-BD24-CEF26F88BB65}" destId="{C1E29495-B3DC-434D-8BF7-766F8B2A27E3}" srcOrd="1" destOrd="0" presId="urn:microsoft.com/office/officeart/2005/8/layout/hierarchy1"/>
    <dgm:cxn modelId="{92BE61DC-C0A0-46C1-BEDA-8F188F1CC67D}" type="presParOf" srcId="{D50B0736-4509-4DB8-BBE7-1D4404DD1BA1}" destId="{94044FB0-215C-4F13-B7B8-808F7B99636D}" srcOrd="1" destOrd="0" presId="urn:microsoft.com/office/officeart/2005/8/layout/hierarchy1"/>
    <dgm:cxn modelId="{7E6E4B9C-62BF-415E-81B2-865B04B33E09}" type="presParOf" srcId="{94044FB0-215C-4F13-B7B8-808F7B99636D}" destId="{182617A8-9C54-41F1-A223-35C599B68DB9}" srcOrd="0" destOrd="0" presId="urn:microsoft.com/office/officeart/2005/8/layout/hierarchy1"/>
    <dgm:cxn modelId="{1EDA7727-AC96-4DE9-9774-21CDBCB6BFDD}" type="presParOf" srcId="{94044FB0-215C-4F13-B7B8-808F7B99636D}" destId="{9ADB673C-A250-44F0-AA97-395A679C8E66}" srcOrd="1" destOrd="0" presId="urn:microsoft.com/office/officeart/2005/8/layout/hierarchy1"/>
    <dgm:cxn modelId="{E099AD07-F83E-4A2A-B621-0A001A39D409}" type="presParOf" srcId="{9ADB673C-A250-44F0-AA97-395A679C8E66}" destId="{777C3705-0BCE-4388-B39A-C1588BE2B07C}" srcOrd="0" destOrd="0" presId="urn:microsoft.com/office/officeart/2005/8/layout/hierarchy1"/>
    <dgm:cxn modelId="{B92538AB-2DDB-44FB-82D6-5B3E2B834EA4}" type="presParOf" srcId="{777C3705-0BCE-4388-B39A-C1588BE2B07C}" destId="{A9B134A5-E0FB-4B87-814D-11417A269D62}" srcOrd="0" destOrd="0" presId="urn:microsoft.com/office/officeart/2005/8/layout/hierarchy1"/>
    <dgm:cxn modelId="{D757CD3B-3D4C-48AA-B338-819B20DC9D11}" type="presParOf" srcId="{777C3705-0BCE-4388-B39A-C1588BE2B07C}" destId="{EF9C663A-E8B6-4620-8F97-102881D33117}" srcOrd="1" destOrd="0" presId="urn:microsoft.com/office/officeart/2005/8/layout/hierarchy1"/>
    <dgm:cxn modelId="{332319A4-5856-4BA6-832A-41C8F867F987}" type="presParOf" srcId="{9ADB673C-A250-44F0-AA97-395A679C8E66}" destId="{5F31CB22-F394-470B-AA80-60D1A4473A37}" srcOrd="1" destOrd="0" presId="urn:microsoft.com/office/officeart/2005/8/layout/hierarchy1"/>
    <dgm:cxn modelId="{2F4264C1-D3DC-4939-837B-90E347CAAC2B}" type="presParOf" srcId="{94044FB0-215C-4F13-B7B8-808F7B99636D}" destId="{6C92C323-CD34-4C06-A0A9-26E6C77485F8}" srcOrd="2" destOrd="0" presId="urn:microsoft.com/office/officeart/2005/8/layout/hierarchy1"/>
    <dgm:cxn modelId="{2A58CD57-D6B6-4281-9590-8787B6E0C8C9}" type="presParOf" srcId="{94044FB0-215C-4F13-B7B8-808F7B99636D}" destId="{0A4C8CC2-F2E6-469D-BD77-187DA746D40B}" srcOrd="3" destOrd="0" presId="urn:microsoft.com/office/officeart/2005/8/layout/hierarchy1"/>
    <dgm:cxn modelId="{D3A00294-BBFE-44B2-B488-45C3904E60E2}" type="presParOf" srcId="{0A4C8CC2-F2E6-469D-BD77-187DA746D40B}" destId="{DB6A502E-C140-4613-9EFD-6C1A6768DE0D}" srcOrd="0" destOrd="0" presId="urn:microsoft.com/office/officeart/2005/8/layout/hierarchy1"/>
    <dgm:cxn modelId="{9134318F-645E-4ECA-9961-5C19AD8B3C07}" type="presParOf" srcId="{DB6A502E-C140-4613-9EFD-6C1A6768DE0D}" destId="{0CD7B897-21AB-447C-981C-91445602441B}" srcOrd="0" destOrd="0" presId="urn:microsoft.com/office/officeart/2005/8/layout/hierarchy1"/>
    <dgm:cxn modelId="{EE2F5FD4-AD75-467F-A2B9-1F57787289D3}" type="presParOf" srcId="{DB6A502E-C140-4613-9EFD-6C1A6768DE0D}" destId="{249F5293-4F59-45BE-BFB3-8962D9101D6C}" srcOrd="1" destOrd="0" presId="urn:microsoft.com/office/officeart/2005/8/layout/hierarchy1"/>
    <dgm:cxn modelId="{B1887901-A2E4-4FC8-8429-273B99336A14}" type="presParOf" srcId="{0A4C8CC2-F2E6-469D-BD77-187DA746D40B}" destId="{FAB22DE4-F24D-4CDC-A045-DC953FAC81B9}" srcOrd="1" destOrd="0" presId="urn:microsoft.com/office/officeart/2005/8/layout/hierarchy1"/>
    <dgm:cxn modelId="{8B08CA64-A42E-4F89-84EF-44A36E751E77}" type="presParOf" srcId="{94044FB0-215C-4F13-B7B8-808F7B99636D}" destId="{3470B648-181E-4CFD-8CF8-08357879E7B3}" srcOrd="4" destOrd="0" presId="urn:microsoft.com/office/officeart/2005/8/layout/hierarchy1"/>
    <dgm:cxn modelId="{2532585D-1388-4780-B669-5E30DDDED891}" type="presParOf" srcId="{94044FB0-215C-4F13-B7B8-808F7B99636D}" destId="{133599FB-93AA-4E75-9961-B5A453CC8037}" srcOrd="5" destOrd="0" presId="urn:microsoft.com/office/officeart/2005/8/layout/hierarchy1"/>
    <dgm:cxn modelId="{EE011A13-944A-41E3-B404-7216CDDB048E}" type="presParOf" srcId="{133599FB-93AA-4E75-9961-B5A453CC8037}" destId="{16D0ABD7-20E1-49A4-83D8-A56982EB26D3}" srcOrd="0" destOrd="0" presId="urn:microsoft.com/office/officeart/2005/8/layout/hierarchy1"/>
    <dgm:cxn modelId="{A64B4A80-1F77-4962-8EB8-AA4A5B5AB332}" type="presParOf" srcId="{16D0ABD7-20E1-49A4-83D8-A56982EB26D3}" destId="{84F59418-40DB-49FF-85DC-1DB8D76FD1FD}" srcOrd="0" destOrd="0" presId="urn:microsoft.com/office/officeart/2005/8/layout/hierarchy1"/>
    <dgm:cxn modelId="{A0E58BD0-8DF2-4B72-B700-066291C6A656}" type="presParOf" srcId="{16D0ABD7-20E1-49A4-83D8-A56982EB26D3}" destId="{8575750D-7E52-47B7-A260-A2FAC3CCFCB2}" srcOrd="1" destOrd="0" presId="urn:microsoft.com/office/officeart/2005/8/layout/hierarchy1"/>
    <dgm:cxn modelId="{42C70C58-76F0-43FF-8515-5A15C5184F37}" type="presParOf" srcId="{133599FB-93AA-4E75-9961-B5A453CC8037}" destId="{40D705A9-843C-4E9E-A339-3D7E3DB54D2D}" srcOrd="1" destOrd="0" presId="urn:microsoft.com/office/officeart/2005/8/layout/hierarchy1"/>
    <dgm:cxn modelId="{ECA43A0A-9B2B-4EB5-9ED8-59FBA3BE7593}" type="presParOf" srcId="{681891FB-94C6-45FF-9901-E89130168270}" destId="{FC15D00D-7C05-4CC9-8357-B7D5077A6DD8}" srcOrd="6" destOrd="0" presId="urn:microsoft.com/office/officeart/2005/8/layout/hierarchy1"/>
    <dgm:cxn modelId="{7B74F4BD-BC10-4BA7-9656-CDDF759E015D}" type="presParOf" srcId="{681891FB-94C6-45FF-9901-E89130168270}" destId="{0BD3F6C6-D02A-4B2F-9F27-AAB19D800887}" srcOrd="7" destOrd="0" presId="urn:microsoft.com/office/officeart/2005/8/layout/hierarchy1"/>
    <dgm:cxn modelId="{852AA65B-D76B-4E8A-AAB1-0C4D2ED8E293}" type="presParOf" srcId="{0BD3F6C6-D02A-4B2F-9F27-AAB19D800887}" destId="{B0ABA139-1F0F-4A01-BEDD-4A52336AB2FB}" srcOrd="0" destOrd="0" presId="urn:microsoft.com/office/officeart/2005/8/layout/hierarchy1"/>
    <dgm:cxn modelId="{4AAD7066-F1F5-4062-A708-F96BA1617C9B}" type="presParOf" srcId="{B0ABA139-1F0F-4A01-BEDD-4A52336AB2FB}" destId="{048B8748-787C-4809-8475-09326BA4EFFF}" srcOrd="0" destOrd="0" presId="urn:microsoft.com/office/officeart/2005/8/layout/hierarchy1"/>
    <dgm:cxn modelId="{4605E471-1E02-4EB3-94E4-4CEB71123578}" type="presParOf" srcId="{B0ABA139-1F0F-4A01-BEDD-4A52336AB2FB}" destId="{0E3AA160-D5D1-4550-8A4A-5EBAF11A879D}" srcOrd="1" destOrd="0" presId="urn:microsoft.com/office/officeart/2005/8/layout/hierarchy1"/>
    <dgm:cxn modelId="{B345080D-B2C0-4058-9157-42654B9DBDA8}" type="presParOf" srcId="{0BD3F6C6-D02A-4B2F-9F27-AAB19D800887}" destId="{5C063369-40ED-4B16-84F8-C71B75D0CAAC}" srcOrd="1" destOrd="0" presId="urn:microsoft.com/office/officeart/2005/8/layout/hierarchy1"/>
    <dgm:cxn modelId="{1FE84E49-4AF7-49FE-AEC8-F50674F69A50}" type="presParOf" srcId="{5C063369-40ED-4B16-84F8-C71B75D0CAAC}" destId="{C49A9F4B-87C6-4822-B997-8C255D5FD28A}" srcOrd="0" destOrd="0" presId="urn:microsoft.com/office/officeart/2005/8/layout/hierarchy1"/>
    <dgm:cxn modelId="{0DCECF1A-5771-439C-8307-638DA0A8170C}" type="presParOf" srcId="{5C063369-40ED-4B16-84F8-C71B75D0CAAC}" destId="{6D4BFF08-415D-42A5-AF3C-A474D85D52FF}" srcOrd="1" destOrd="0" presId="urn:microsoft.com/office/officeart/2005/8/layout/hierarchy1"/>
    <dgm:cxn modelId="{3CFC50D1-47E4-4D79-B159-8E6BA051C0B8}" type="presParOf" srcId="{6D4BFF08-415D-42A5-AF3C-A474D85D52FF}" destId="{5915C3EB-74DD-4787-822B-3EC041C4459D}" srcOrd="0" destOrd="0" presId="urn:microsoft.com/office/officeart/2005/8/layout/hierarchy1"/>
    <dgm:cxn modelId="{82A623E0-2956-4DDF-B6B9-B32CABC4AE97}" type="presParOf" srcId="{5915C3EB-74DD-4787-822B-3EC041C4459D}" destId="{AA6FBD18-FD56-4B4C-A5CD-A407D0665DB6}" srcOrd="0" destOrd="0" presId="urn:microsoft.com/office/officeart/2005/8/layout/hierarchy1"/>
    <dgm:cxn modelId="{5785C4C0-9254-48D3-AF37-74F1C28E131B}" type="presParOf" srcId="{5915C3EB-74DD-4787-822B-3EC041C4459D}" destId="{7E67D575-5D01-47AC-A659-ECC12CA78C1D}" srcOrd="1" destOrd="0" presId="urn:microsoft.com/office/officeart/2005/8/layout/hierarchy1"/>
    <dgm:cxn modelId="{B9B98BD3-2B5C-458C-A0D1-89456D3531CC}" type="presParOf" srcId="{6D4BFF08-415D-42A5-AF3C-A474D85D52FF}" destId="{1BD6D361-ADA0-42F8-A5BB-F2D8607296D3}" srcOrd="1" destOrd="0" presId="urn:microsoft.com/office/officeart/2005/8/layout/hierarchy1"/>
    <dgm:cxn modelId="{AC43DFEC-E8A6-473D-AAA3-0F88C0A754A3}" type="presParOf" srcId="{5C063369-40ED-4B16-84F8-C71B75D0CAAC}" destId="{5A82A93F-58AB-464F-8E7E-E69B79D4FAE1}" srcOrd="2" destOrd="0" presId="urn:microsoft.com/office/officeart/2005/8/layout/hierarchy1"/>
    <dgm:cxn modelId="{5AD0C271-01B7-401A-8CC5-3F75136B9FFE}" type="presParOf" srcId="{5C063369-40ED-4B16-84F8-C71B75D0CAAC}" destId="{1010E90F-FE39-49EA-A0D3-5C8E436314B7}" srcOrd="3" destOrd="0" presId="urn:microsoft.com/office/officeart/2005/8/layout/hierarchy1"/>
    <dgm:cxn modelId="{14B5BF82-9EDB-4807-8577-D9659C66652A}" type="presParOf" srcId="{1010E90F-FE39-49EA-A0D3-5C8E436314B7}" destId="{EB8F1BF5-E532-4A63-9A10-27847F93881A}" srcOrd="0" destOrd="0" presId="urn:microsoft.com/office/officeart/2005/8/layout/hierarchy1"/>
    <dgm:cxn modelId="{FF9C3306-3035-4837-8C9F-2BE745CEB590}" type="presParOf" srcId="{EB8F1BF5-E532-4A63-9A10-27847F93881A}" destId="{595C5276-73FA-44FD-8AFA-94516CBD7C74}" srcOrd="0" destOrd="0" presId="urn:microsoft.com/office/officeart/2005/8/layout/hierarchy1"/>
    <dgm:cxn modelId="{440943CA-5AC9-4198-8157-B3169EAB8789}" type="presParOf" srcId="{EB8F1BF5-E532-4A63-9A10-27847F93881A}" destId="{72D949A0-B55C-4A55-A115-656DAD08E501}" srcOrd="1" destOrd="0" presId="urn:microsoft.com/office/officeart/2005/8/layout/hierarchy1"/>
    <dgm:cxn modelId="{FFAFB140-B7F9-4FC2-84E6-8570DC189610}" type="presParOf" srcId="{1010E90F-FE39-49EA-A0D3-5C8E436314B7}" destId="{B1F287AF-57E1-4EB2-AA8C-04319338DDAE}" srcOrd="1" destOrd="0" presId="urn:microsoft.com/office/officeart/2005/8/layout/hierarchy1"/>
    <dgm:cxn modelId="{BE03B4B1-11FF-47CD-8312-7ECDE68A85A7}" type="presParOf" srcId="{9A933621-CC97-47B1-A4AE-1E0C450213D9}" destId="{A1A559F4-E10A-4532-95D1-ACC0EE5BCAFF}" srcOrd="2" destOrd="0" presId="urn:microsoft.com/office/officeart/2005/8/layout/hierarchy1"/>
    <dgm:cxn modelId="{1CF13536-9D2E-4493-BFEF-3170F077414B}" type="presParOf" srcId="{9A933621-CC97-47B1-A4AE-1E0C450213D9}" destId="{6F8E156A-34F6-4558-9CA0-4089B57DD85D}" srcOrd="3" destOrd="0" presId="urn:microsoft.com/office/officeart/2005/8/layout/hierarchy1"/>
    <dgm:cxn modelId="{462DD29C-64EA-4D02-BE4D-813CD0D1FAD5}" type="presParOf" srcId="{6F8E156A-34F6-4558-9CA0-4089B57DD85D}" destId="{50C6A47B-20CB-4889-85A8-2C1600114131}" srcOrd="0" destOrd="0" presId="urn:microsoft.com/office/officeart/2005/8/layout/hierarchy1"/>
    <dgm:cxn modelId="{0E9D1488-024B-4875-BDA0-F2F995B5F815}" type="presParOf" srcId="{50C6A47B-20CB-4889-85A8-2C1600114131}" destId="{DFAD0730-2D9B-457E-ABA6-43D9DB50FA8D}" srcOrd="0" destOrd="0" presId="urn:microsoft.com/office/officeart/2005/8/layout/hierarchy1"/>
    <dgm:cxn modelId="{00D3304A-659D-4203-BAB8-08C8D6F6A530}" type="presParOf" srcId="{50C6A47B-20CB-4889-85A8-2C1600114131}" destId="{4238D5E3-CC5F-49FF-8994-84F43649AB0D}" srcOrd="1" destOrd="0" presId="urn:microsoft.com/office/officeart/2005/8/layout/hierarchy1"/>
    <dgm:cxn modelId="{06BC1337-4D96-40D5-AABA-8FA787822822}" type="presParOf" srcId="{6F8E156A-34F6-4558-9CA0-4089B57DD85D}" destId="{A2B75C3B-F42B-4F8E-A290-DA6619C5F2D1}" srcOrd="1" destOrd="0" presId="urn:microsoft.com/office/officeart/2005/8/layout/hierarchy1"/>
    <dgm:cxn modelId="{91F41ACA-9B58-40C4-8545-3A0108A541FE}" type="presParOf" srcId="{A2B75C3B-F42B-4F8E-A290-DA6619C5F2D1}" destId="{424AD251-3FDF-4761-8F93-6A751973A8DB}" srcOrd="0" destOrd="0" presId="urn:microsoft.com/office/officeart/2005/8/layout/hierarchy1"/>
    <dgm:cxn modelId="{A92A3F53-9BF2-43E0-8B40-2A6964AC2D1A}" type="presParOf" srcId="{A2B75C3B-F42B-4F8E-A290-DA6619C5F2D1}" destId="{3E9F35A4-E7F4-492A-BA12-392554DE4E38}" srcOrd="1" destOrd="0" presId="urn:microsoft.com/office/officeart/2005/8/layout/hierarchy1"/>
    <dgm:cxn modelId="{B6926021-E763-420B-AF10-36EA3BE521DD}" type="presParOf" srcId="{3E9F35A4-E7F4-492A-BA12-392554DE4E38}" destId="{2CC3866F-9810-44BB-BFD5-A518CCD8E98C}" srcOrd="0" destOrd="0" presId="urn:microsoft.com/office/officeart/2005/8/layout/hierarchy1"/>
    <dgm:cxn modelId="{AC3A24E8-378A-4C47-8173-15C6AD930F9B}" type="presParOf" srcId="{2CC3866F-9810-44BB-BFD5-A518CCD8E98C}" destId="{D9F2F17F-CD1B-4D59-A482-0178C78DF5BE}" srcOrd="0" destOrd="0" presId="urn:microsoft.com/office/officeart/2005/8/layout/hierarchy1"/>
    <dgm:cxn modelId="{0D8044CD-2A07-4504-AF38-953AFDB0CD2D}" type="presParOf" srcId="{2CC3866F-9810-44BB-BFD5-A518CCD8E98C}" destId="{9D8B04B3-76B7-4316-9A3B-EAB442432085}" srcOrd="1" destOrd="0" presId="urn:microsoft.com/office/officeart/2005/8/layout/hierarchy1"/>
    <dgm:cxn modelId="{495DD73C-435C-4BAC-B538-F02C28411178}" type="presParOf" srcId="{3E9F35A4-E7F4-492A-BA12-392554DE4E38}" destId="{A096ADA6-736A-4B27-9723-A4D4339D942F}" srcOrd="1" destOrd="0" presId="urn:microsoft.com/office/officeart/2005/8/layout/hierarchy1"/>
    <dgm:cxn modelId="{8298B685-BCA3-4E9D-B091-034516DB833C}" type="presParOf" srcId="{9A933621-CC97-47B1-A4AE-1E0C450213D9}" destId="{E8DCCD7E-8BC7-446A-A1C1-C86FE7E67E7E}" srcOrd="4" destOrd="0" presId="urn:microsoft.com/office/officeart/2005/8/layout/hierarchy1"/>
    <dgm:cxn modelId="{2A37E145-BB25-436D-B967-6293D123813E}" type="presParOf" srcId="{9A933621-CC97-47B1-A4AE-1E0C450213D9}" destId="{52ACE5FD-3C2C-47C7-8905-E38F5032E22C}" srcOrd="5" destOrd="0" presId="urn:microsoft.com/office/officeart/2005/8/layout/hierarchy1"/>
    <dgm:cxn modelId="{35C7C0B1-4E22-450F-95DC-D7C215EBC431}" type="presParOf" srcId="{52ACE5FD-3C2C-47C7-8905-E38F5032E22C}" destId="{25864E01-27F3-408D-80B5-AF0CBBDB9ECD}" srcOrd="0" destOrd="0" presId="urn:microsoft.com/office/officeart/2005/8/layout/hierarchy1"/>
    <dgm:cxn modelId="{8451E5C6-22A7-414D-87DA-3AE21D26E52F}" type="presParOf" srcId="{25864E01-27F3-408D-80B5-AF0CBBDB9ECD}" destId="{D06C51BD-3DD5-46BA-92C2-771D66B69501}" srcOrd="0" destOrd="0" presId="urn:microsoft.com/office/officeart/2005/8/layout/hierarchy1"/>
    <dgm:cxn modelId="{575A979A-F890-4DD2-9314-85C749EFADC8}" type="presParOf" srcId="{25864E01-27F3-408D-80B5-AF0CBBDB9ECD}" destId="{7A60C9FB-9D20-4D9A-A8EF-020AD3FBC53D}" srcOrd="1" destOrd="0" presId="urn:microsoft.com/office/officeart/2005/8/layout/hierarchy1"/>
    <dgm:cxn modelId="{804476E1-5AF3-4733-95D8-3412C929B7D4}" type="presParOf" srcId="{52ACE5FD-3C2C-47C7-8905-E38F5032E22C}" destId="{3395A6EE-4439-4703-A600-565D9743EA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69CF0-50A9-4EA8-8F21-739C3D498E66}" type="doc">
      <dgm:prSet loTypeId="urn:microsoft.com/office/officeart/2005/8/layout/hierarchy3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6FDBEAC5-8ECC-4E5A-BA29-1AA32AAC5D18}">
      <dgm:prSet phldrT="[텍스트]"/>
      <dgm:spPr/>
      <dgm:t>
        <a:bodyPr/>
        <a:lstStyle/>
        <a:p>
          <a:pPr latinLnBrk="1"/>
          <a:r>
            <a:rPr lang="en-US" altLang="ko-KR" dirty="0" smtClean="0"/>
            <a:t>L/F</a:t>
          </a:r>
          <a:endParaRPr lang="ko-KR" altLang="en-US" dirty="0"/>
        </a:p>
      </dgm:t>
    </dgm:pt>
    <dgm:pt modelId="{BD879CA8-301F-4EF2-8AE6-4540EAD7FF46}" type="parTrans" cxnId="{4302F9C7-F9A6-4287-98A6-457CD9A96587}">
      <dgm:prSet/>
      <dgm:spPr/>
      <dgm:t>
        <a:bodyPr/>
        <a:lstStyle/>
        <a:p>
          <a:pPr latinLnBrk="1"/>
          <a:endParaRPr lang="ko-KR" altLang="en-US"/>
        </a:p>
      </dgm:t>
    </dgm:pt>
    <dgm:pt modelId="{AC50436C-B8BD-4DAF-B59F-94A5DEF86D43}" type="sibTrans" cxnId="{4302F9C7-F9A6-4287-98A6-457CD9A96587}">
      <dgm:prSet/>
      <dgm:spPr/>
      <dgm:t>
        <a:bodyPr/>
        <a:lstStyle/>
        <a:p>
          <a:pPr latinLnBrk="1"/>
          <a:endParaRPr lang="ko-KR" altLang="en-US"/>
        </a:p>
      </dgm:t>
    </dgm:pt>
    <dgm:pt modelId="{1B04E7F9-9A4E-4B7A-9798-1D770E639896}">
      <dgm:prSet phldrT="[텍스트]"/>
      <dgm:spPr/>
      <dgm:t>
        <a:bodyPr/>
        <a:lstStyle/>
        <a:p>
          <a:pPr latinLnBrk="1"/>
          <a:r>
            <a:rPr lang="en-US" altLang="ko-KR" dirty="0" smtClean="0"/>
            <a:t>DOWN SET</a:t>
          </a:r>
          <a:endParaRPr lang="ko-KR" altLang="en-US" dirty="0"/>
        </a:p>
      </dgm:t>
    </dgm:pt>
    <dgm:pt modelId="{43DADE68-50D2-45E0-A096-E3098E6F2EA6}" type="parTrans" cxnId="{270D13AB-E551-4E4A-A2F2-8A6F437531C3}">
      <dgm:prSet/>
      <dgm:spPr/>
      <dgm:t>
        <a:bodyPr/>
        <a:lstStyle/>
        <a:p>
          <a:pPr latinLnBrk="1"/>
          <a:endParaRPr lang="ko-KR" altLang="en-US"/>
        </a:p>
      </dgm:t>
    </dgm:pt>
    <dgm:pt modelId="{B5D7591B-8F0E-41D5-9EBB-787057B94F00}" type="sibTrans" cxnId="{270D13AB-E551-4E4A-A2F2-8A6F437531C3}">
      <dgm:prSet/>
      <dgm:spPr/>
      <dgm:t>
        <a:bodyPr/>
        <a:lstStyle/>
        <a:p>
          <a:pPr latinLnBrk="1"/>
          <a:endParaRPr lang="ko-KR" altLang="en-US"/>
        </a:p>
      </dgm:t>
    </dgm:pt>
    <dgm:pt modelId="{9B4D59D5-E527-4DBC-8660-304651997756}">
      <dgm:prSet phldrT="[텍스트]"/>
      <dgm:spPr/>
      <dgm:t>
        <a:bodyPr/>
        <a:lstStyle/>
        <a:p>
          <a:pPr latinLnBrk="1"/>
          <a:r>
            <a:rPr lang="en-US" altLang="ko-KR" dirty="0" smtClean="0"/>
            <a:t>LEAD TRIM</a:t>
          </a:r>
          <a:endParaRPr lang="ko-KR" altLang="en-US" dirty="0"/>
        </a:p>
      </dgm:t>
    </dgm:pt>
    <dgm:pt modelId="{5A7AB489-263F-4A97-8ADA-24BCB9DE3749}" type="parTrans" cxnId="{81268F90-AF28-41A4-AE9E-397C99C76E70}">
      <dgm:prSet/>
      <dgm:spPr/>
      <dgm:t>
        <a:bodyPr/>
        <a:lstStyle/>
        <a:p>
          <a:pPr latinLnBrk="1"/>
          <a:endParaRPr lang="ko-KR" altLang="en-US"/>
        </a:p>
      </dgm:t>
    </dgm:pt>
    <dgm:pt modelId="{65FE73F5-74A7-41CD-8C50-136040FD3F45}" type="sibTrans" cxnId="{81268F90-AF28-41A4-AE9E-397C99C76E70}">
      <dgm:prSet/>
      <dgm:spPr/>
      <dgm:t>
        <a:bodyPr/>
        <a:lstStyle/>
        <a:p>
          <a:pPr latinLnBrk="1"/>
          <a:endParaRPr lang="ko-KR" altLang="en-US"/>
        </a:p>
      </dgm:t>
    </dgm:pt>
    <dgm:pt modelId="{9C56147A-DD4B-4B7B-830E-E1C8B95B84D1}">
      <dgm:prSet phldrT="[텍스트]"/>
      <dgm:spPr/>
      <dgm:t>
        <a:bodyPr/>
        <a:lstStyle/>
        <a:p>
          <a:pPr latinLnBrk="1"/>
          <a:r>
            <a:rPr lang="en-US" altLang="ko-KR" dirty="0" smtClean="0"/>
            <a:t>BGA</a:t>
          </a:r>
          <a:endParaRPr lang="ko-KR" altLang="en-US" dirty="0"/>
        </a:p>
      </dgm:t>
    </dgm:pt>
    <dgm:pt modelId="{5621783C-AE6D-4404-A357-ED79F1320CF2}" type="parTrans" cxnId="{C24189C9-CD5C-41E8-9789-6F4A09BF30C8}">
      <dgm:prSet/>
      <dgm:spPr/>
      <dgm:t>
        <a:bodyPr/>
        <a:lstStyle/>
        <a:p>
          <a:pPr latinLnBrk="1"/>
          <a:endParaRPr lang="ko-KR" altLang="en-US"/>
        </a:p>
      </dgm:t>
    </dgm:pt>
    <dgm:pt modelId="{399266BF-5531-46C3-B2F9-5B9AC48EBF2B}" type="sibTrans" cxnId="{C24189C9-CD5C-41E8-9789-6F4A09BF30C8}">
      <dgm:prSet/>
      <dgm:spPr/>
      <dgm:t>
        <a:bodyPr/>
        <a:lstStyle/>
        <a:p>
          <a:pPr latinLnBrk="1"/>
          <a:endParaRPr lang="ko-KR" altLang="en-US"/>
        </a:p>
      </dgm:t>
    </dgm:pt>
    <dgm:pt modelId="{06901B81-ABC0-4FA0-A8B0-49F4322194AD}">
      <dgm:prSet phldrT="[텍스트]"/>
      <dgm:spPr/>
      <dgm:t>
        <a:bodyPr/>
        <a:lstStyle/>
        <a:p>
          <a:pPr latinLnBrk="1"/>
          <a:r>
            <a:rPr lang="en-US" altLang="ko-KR" dirty="0" smtClean="0"/>
            <a:t>HOLE PIERCING</a:t>
          </a:r>
          <a:endParaRPr lang="ko-KR" altLang="en-US" dirty="0"/>
        </a:p>
      </dgm:t>
    </dgm:pt>
    <dgm:pt modelId="{F2609864-3C68-42AA-A67F-BF981D50A02C}" type="parTrans" cxnId="{D49EFED6-5AB5-47C8-8E84-B70BDD73F9B7}">
      <dgm:prSet/>
      <dgm:spPr/>
      <dgm:t>
        <a:bodyPr/>
        <a:lstStyle/>
        <a:p>
          <a:pPr latinLnBrk="1"/>
          <a:endParaRPr lang="ko-KR" altLang="en-US"/>
        </a:p>
      </dgm:t>
    </dgm:pt>
    <dgm:pt modelId="{F0D5F5D6-AFF1-42DF-B895-EED0C9866E21}" type="sibTrans" cxnId="{D49EFED6-5AB5-47C8-8E84-B70BDD73F9B7}">
      <dgm:prSet/>
      <dgm:spPr/>
      <dgm:t>
        <a:bodyPr/>
        <a:lstStyle/>
        <a:p>
          <a:pPr latinLnBrk="1"/>
          <a:endParaRPr lang="ko-KR" altLang="en-US"/>
        </a:p>
      </dgm:t>
    </dgm:pt>
    <dgm:pt modelId="{FAF95FBB-37AD-4904-AF1B-DF2A796D6A02}">
      <dgm:prSet phldrT="[텍스트]"/>
      <dgm:spPr/>
      <dgm:t>
        <a:bodyPr/>
        <a:lstStyle/>
        <a:p>
          <a:pPr latinLnBrk="1"/>
          <a:r>
            <a:rPr lang="en-US" altLang="ko-KR" dirty="0" smtClean="0"/>
            <a:t>TABGA</a:t>
          </a:r>
          <a:endParaRPr lang="ko-KR" altLang="en-US" dirty="0"/>
        </a:p>
      </dgm:t>
    </dgm:pt>
    <dgm:pt modelId="{4B8096EC-6199-426D-8648-354FD9C8751F}" type="parTrans" cxnId="{7149F159-0F9C-41C4-946D-8AE795177C10}">
      <dgm:prSet/>
      <dgm:spPr/>
      <dgm:t>
        <a:bodyPr/>
        <a:lstStyle/>
        <a:p>
          <a:pPr latinLnBrk="1"/>
          <a:endParaRPr lang="ko-KR" altLang="en-US"/>
        </a:p>
      </dgm:t>
    </dgm:pt>
    <dgm:pt modelId="{60B9B608-C5AE-44E2-A99A-0D59F0B7AD7C}" type="sibTrans" cxnId="{7149F159-0F9C-41C4-946D-8AE795177C10}">
      <dgm:prSet/>
      <dgm:spPr/>
      <dgm:t>
        <a:bodyPr/>
        <a:lstStyle/>
        <a:p>
          <a:pPr latinLnBrk="1"/>
          <a:endParaRPr lang="ko-KR" altLang="en-US"/>
        </a:p>
      </dgm:t>
    </dgm:pt>
    <dgm:pt modelId="{09A65238-2D2B-4DF5-89A6-BE1FCCF624A0}">
      <dgm:prSet/>
      <dgm:spPr/>
      <dgm:t>
        <a:bodyPr/>
        <a:lstStyle/>
        <a:p>
          <a:pPr latinLnBrk="1"/>
          <a:r>
            <a:rPr lang="en-US" altLang="ko-KR" dirty="0" smtClean="0"/>
            <a:t>COF</a:t>
          </a:r>
          <a:endParaRPr lang="ko-KR" altLang="en-US" dirty="0"/>
        </a:p>
      </dgm:t>
    </dgm:pt>
    <dgm:pt modelId="{3C90F303-BB4D-42DD-BAB4-BB9FBD66CCCB}" type="parTrans" cxnId="{B4171A8C-D701-4FDB-BBB0-6079D19673CE}">
      <dgm:prSet/>
      <dgm:spPr/>
      <dgm:t>
        <a:bodyPr/>
        <a:lstStyle/>
        <a:p>
          <a:pPr latinLnBrk="1"/>
          <a:endParaRPr lang="ko-KR" altLang="en-US"/>
        </a:p>
      </dgm:t>
    </dgm:pt>
    <dgm:pt modelId="{CDF46287-1A26-493A-9CFA-9B5161B2E229}" type="sibTrans" cxnId="{B4171A8C-D701-4FDB-BBB0-6079D19673CE}">
      <dgm:prSet/>
      <dgm:spPr/>
      <dgm:t>
        <a:bodyPr/>
        <a:lstStyle/>
        <a:p>
          <a:pPr latinLnBrk="1"/>
          <a:endParaRPr lang="ko-KR" altLang="en-US"/>
        </a:p>
      </dgm:t>
    </dgm:pt>
    <dgm:pt modelId="{0F6CFC3C-F102-4C29-B2AE-EBF085014B63}">
      <dgm:prSet/>
      <dgm:spPr/>
      <dgm:t>
        <a:bodyPr/>
        <a:lstStyle/>
        <a:p>
          <a:pPr latinLnBrk="1"/>
          <a:r>
            <a:rPr lang="en-US" altLang="ko-KR" dirty="0" smtClean="0"/>
            <a:t>TAB</a:t>
          </a:r>
          <a:endParaRPr lang="ko-KR" altLang="en-US" dirty="0"/>
        </a:p>
      </dgm:t>
    </dgm:pt>
    <dgm:pt modelId="{4D793629-DFC8-45D1-8751-C3FC5FDD04DB}" type="parTrans" cxnId="{967B089F-32AB-4096-A395-924A9DBED4F3}">
      <dgm:prSet/>
      <dgm:spPr/>
      <dgm:t>
        <a:bodyPr/>
        <a:lstStyle/>
        <a:p>
          <a:pPr latinLnBrk="1"/>
          <a:endParaRPr lang="ko-KR" altLang="en-US"/>
        </a:p>
      </dgm:t>
    </dgm:pt>
    <dgm:pt modelId="{3CB010A9-2F8B-4EF6-A2AB-B361CC5D2EAA}" type="sibTrans" cxnId="{967B089F-32AB-4096-A395-924A9DBED4F3}">
      <dgm:prSet/>
      <dgm:spPr/>
      <dgm:t>
        <a:bodyPr/>
        <a:lstStyle/>
        <a:p>
          <a:pPr latinLnBrk="1"/>
          <a:endParaRPr lang="ko-KR" altLang="en-US"/>
        </a:p>
      </dgm:t>
    </dgm:pt>
    <dgm:pt modelId="{A8D2135A-E47F-4416-981D-58D77833B4CF}">
      <dgm:prSet/>
      <dgm:spPr/>
      <dgm:t>
        <a:bodyPr/>
        <a:lstStyle/>
        <a:p>
          <a:pPr latinLnBrk="1"/>
          <a:r>
            <a:rPr lang="en-US" altLang="ko-KR" dirty="0" smtClean="0"/>
            <a:t>Other</a:t>
          </a:r>
          <a:endParaRPr lang="ko-KR" altLang="en-US" dirty="0"/>
        </a:p>
      </dgm:t>
    </dgm:pt>
    <dgm:pt modelId="{91579FF0-F60C-4442-8EED-DADC8B0002E4}" type="parTrans" cxnId="{7CBD70D8-CD6E-4645-9787-323CE32AC21A}">
      <dgm:prSet/>
      <dgm:spPr/>
      <dgm:t>
        <a:bodyPr/>
        <a:lstStyle/>
        <a:p>
          <a:pPr latinLnBrk="1"/>
          <a:endParaRPr lang="ko-KR" altLang="en-US"/>
        </a:p>
      </dgm:t>
    </dgm:pt>
    <dgm:pt modelId="{2EDE9B20-BF9A-469A-BE1E-B261CF18C525}" type="sibTrans" cxnId="{7CBD70D8-CD6E-4645-9787-323CE32AC21A}">
      <dgm:prSet/>
      <dgm:spPr/>
      <dgm:t>
        <a:bodyPr/>
        <a:lstStyle/>
        <a:p>
          <a:pPr latinLnBrk="1"/>
          <a:endParaRPr lang="ko-KR" altLang="en-US"/>
        </a:p>
      </dgm:t>
    </dgm:pt>
    <dgm:pt modelId="{0F65D0D0-F6E1-4002-86B2-361158ECB54F}">
      <dgm:prSet/>
      <dgm:spPr/>
      <dgm:t>
        <a:bodyPr/>
        <a:lstStyle/>
        <a:p>
          <a:pPr latinLnBrk="1"/>
          <a:r>
            <a:rPr lang="en-US" altLang="ko-KR" dirty="0" smtClean="0"/>
            <a:t>D/S T/R SET</a:t>
          </a:r>
          <a:endParaRPr lang="ko-KR" altLang="en-US" dirty="0"/>
        </a:p>
      </dgm:t>
    </dgm:pt>
    <dgm:pt modelId="{FD092CBB-B55E-457A-8D80-0FA22A473AA2}" type="parTrans" cxnId="{A7480999-924D-4B68-B7C7-C9A5480196D6}">
      <dgm:prSet/>
      <dgm:spPr/>
      <dgm:t>
        <a:bodyPr/>
        <a:lstStyle/>
        <a:p>
          <a:pPr latinLnBrk="1"/>
          <a:endParaRPr lang="ko-KR" altLang="en-US"/>
        </a:p>
      </dgm:t>
    </dgm:pt>
    <dgm:pt modelId="{07880314-545A-4E12-83DB-F3DB18988361}" type="sibTrans" cxnId="{A7480999-924D-4B68-B7C7-C9A5480196D6}">
      <dgm:prSet/>
      <dgm:spPr/>
      <dgm:t>
        <a:bodyPr/>
        <a:lstStyle/>
        <a:p>
          <a:pPr latinLnBrk="1"/>
          <a:endParaRPr lang="ko-KR" altLang="en-US"/>
        </a:p>
      </dgm:t>
    </dgm:pt>
    <dgm:pt modelId="{24792337-A930-487F-83AF-AA2060509465}">
      <dgm:prSet/>
      <dgm:spPr/>
      <dgm:t>
        <a:bodyPr/>
        <a:lstStyle/>
        <a:p>
          <a:pPr latinLnBrk="1"/>
          <a:r>
            <a:rPr lang="en-US" altLang="ko-KR" dirty="0" smtClean="0"/>
            <a:t>P.I TAPING</a:t>
          </a:r>
          <a:endParaRPr lang="ko-KR" altLang="en-US" dirty="0"/>
        </a:p>
      </dgm:t>
    </dgm:pt>
    <dgm:pt modelId="{B3387A2F-8E46-4AC4-B5C5-FE6F3E180CBC}" type="parTrans" cxnId="{48207ED3-FC43-4232-872C-6A2090FC3E96}">
      <dgm:prSet/>
      <dgm:spPr/>
      <dgm:t>
        <a:bodyPr/>
        <a:lstStyle/>
        <a:p>
          <a:pPr latinLnBrk="1"/>
          <a:endParaRPr lang="ko-KR" altLang="en-US"/>
        </a:p>
      </dgm:t>
    </dgm:pt>
    <dgm:pt modelId="{ABE1D7C6-D805-457D-A3C6-134E58E89F5E}" type="sibTrans" cxnId="{48207ED3-FC43-4232-872C-6A2090FC3E96}">
      <dgm:prSet/>
      <dgm:spPr/>
      <dgm:t>
        <a:bodyPr/>
        <a:lstStyle/>
        <a:p>
          <a:pPr latinLnBrk="1"/>
          <a:endParaRPr lang="ko-KR" altLang="en-US"/>
        </a:p>
      </dgm:t>
    </dgm:pt>
    <dgm:pt modelId="{01E6E9E9-E4A0-4E43-9C61-64B2EC81C0C7}">
      <dgm:prSet/>
      <dgm:spPr/>
      <dgm:t>
        <a:bodyPr/>
        <a:lstStyle/>
        <a:p>
          <a:pPr latinLnBrk="1"/>
          <a:r>
            <a:rPr lang="en-US" altLang="ko-KR" dirty="0" smtClean="0"/>
            <a:t>I/P PIERCING</a:t>
          </a:r>
          <a:endParaRPr lang="ko-KR" altLang="en-US" dirty="0"/>
        </a:p>
      </dgm:t>
    </dgm:pt>
    <dgm:pt modelId="{EEF03740-150F-4E1B-8818-550ACB58D0D2}" type="parTrans" cxnId="{5DC905B0-92B3-431A-AF5E-5EE0695A745F}">
      <dgm:prSet/>
      <dgm:spPr/>
      <dgm:t>
        <a:bodyPr/>
        <a:lstStyle/>
        <a:p>
          <a:pPr latinLnBrk="1"/>
          <a:endParaRPr lang="ko-KR" altLang="en-US"/>
        </a:p>
      </dgm:t>
    </dgm:pt>
    <dgm:pt modelId="{F1F0EF50-88E0-4C2A-9114-F0E9DCEFB515}" type="sibTrans" cxnId="{5DC905B0-92B3-431A-AF5E-5EE0695A745F}">
      <dgm:prSet/>
      <dgm:spPr/>
      <dgm:t>
        <a:bodyPr/>
        <a:lstStyle/>
        <a:p>
          <a:pPr latinLnBrk="1"/>
          <a:endParaRPr lang="ko-KR" altLang="en-US"/>
        </a:p>
      </dgm:t>
    </dgm:pt>
    <dgm:pt modelId="{70D6AD02-E0BB-4718-98CD-D710D91AD87F}">
      <dgm:prSet/>
      <dgm:spPr/>
      <dgm:t>
        <a:bodyPr/>
        <a:lstStyle/>
        <a:p>
          <a:pPr latinLnBrk="1"/>
          <a:r>
            <a:rPr lang="en-US" altLang="ko-KR" dirty="0" smtClean="0"/>
            <a:t>SHAPE CUT</a:t>
          </a:r>
          <a:endParaRPr lang="ko-KR" altLang="en-US" dirty="0"/>
        </a:p>
      </dgm:t>
    </dgm:pt>
    <dgm:pt modelId="{A64945CF-EC9C-4EFC-A947-094DA08B5873}" type="parTrans" cxnId="{6EDD25A4-5208-4540-B95D-47634C91D9AD}">
      <dgm:prSet/>
      <dgm:spPr/>
      <dgm:t>
        <a:bodyPr/>
        <a:lstStyle/>
        <a:p>
          <a:pPr latinLnBrk="1"/>
          <a:endParaRPr lang="ko-KR" altLang="en-US"/>
        </a:p>
      </dgm:t>
    </dgm:pt>
    <dgm:pt modelId="{B02FA4BE-7EDA-4A2D-B932-D957CF458C59}" type="sibTrans" cxnId="{6EDD25A4-5208-4540-B95D-47634C91D9AD}">
      <dgm:prSet/>
      <dgm:spPr/>
      <dgm:t>
        <a:bodyPr/>
        <a:lstStyle/>
        <a:p>
          <a:pPr latinLnBrk="1"/>
          <a:endParaRPr lang="ko-KR" altLang="en-US"/>
        </a:p>
      </dgm:t>
    </dgm:pt>
    <dgm:pt modelId="{A363FDD2-8958-463E-8DC4-8A32E7A5104B}">
      <dgm:prSet/>
      <dgm:spPr/>
      <dgm:t>
        <a:bodyPr/>
        <a:lstStyle/>
        <a:p>
          <a:pPr latinLnBrk="1"/>
          <a:r>
            <a:rPr lang="en-US" altLang="ko-KR" dirty="0" smtClean="0"/>
            <a:t>COVERLAY CUT</a:t>
          </a:r>
          <a:endParaRPr lang="ko-KR" altLang="en-US" dirty="0"/>
        </a:p>
      </dgm:t>
    </dgm:pt>
    <dgm:pt modelId="{8627BFCC-FBEF-471F-B3BE-7EE5215055C9}" type="parTrans" cxnId="{9C74B74E-A979-4FB2-A4B8-EF685DF03C9C}">
      <dgm:prSet/>
      <dgm:spPr/>
      <dgm:t>
        <a:bodyPr/>
        <a:lstStyle/>
        <a:p>
          <a:pPr latinLnBrk="1"/>
          <a:endParaRPr lang="ko-KR" altLang="en-US"/>
        </a:p>
      </dgm:t>
    </dgm:pt>
    <dgm:pt modelId="{845D5F84-8075-4B6E-9E9F-6D2F01DC0A59}" type="sibTrans" cxnId="{9C74B74E-A979-4FB2-A4B8-EF685DF03C9C}">
      <dgm:prSet/>
      <dgm:spPr/>
      <dgm:t>
        <a:bodyPr/>
        <a:lstStyle/>
        <a:p>
          <a:pPr latinLnBrk="1"/>
          <a:endParaRPr lang="ko-KR" altLang="en-US"/>
        </a:p>
      </dgm:t>
    </dgm:pt>
    <dgm:pt modelId="{E20E5AA1-64EC-4219-9826-99541BE9B509}">
      <dgm:prSet/>
      <dgm:spPr/>
      <dgm:t>
        <a:bodyPr/>
        <a:lstStyle/>
        <a:p>
          <a:pPr latinLnBrk="1"/>
          <a:r>
            <a:rPr lang="en-US" altLang="ko-KR" dirty="0" smtClean="0"/>
            <a:t>TAB 1</a:t>
          </a:r>
          <a:r>
            <a:rPr lang="en-US" altLang="ko-KR" baseline="30000" dirty="0" smtClean="0"/>
            <a:t>st</a:t>
          </a:r>
          <a:r>
            <a:rPr lang="en-US" altLang="ko-KR" dirty="0" smtClean="0"/>
            <a:t> DIE SET</a:t>
          </a:r>
          <a:endParaRPr lang="ko-KR" altLang="en-US" dirty="0"/>
        </a:p>
      </dgm:t>
    </dgm:pt>
    <dgm:pt modelId="{ABBFAAA8-C5B5-4BA7-B961-64771EEC5AC6}" type="parTrans" cxnId="{403617DE-1BD6-4C39-82E1-48AA27006C1B}">
      <dgm:prSet/>
      <dgm:spPr/>
      <dgm:t>
        <a:bodyPr/>
        <a:lstStyle/>
        <a:p>
          <a:pPr latinLnBrk="1"/>
          <a:endParaRPr lang="ko-KR" altLang="en-US"/>
        </a:p>
      </dgm:t>
    </dgm:pt>
    <dgm:pt modelId="{E5B59562-5F50-42ED-A278-AB1E3E9A4916}" type="sibTrans" cxnId="{403617DE-1BD6-4C39-82E1-48AA27006C1B}">
      <dgm:prSet/>
      <dgm:spPr/>
      <dgm:t>
        <a:bodyPr/>
        <a:lstStyle/>
        <a:p>
          <a:pPr latinLnBrk="1"/>
          <a:endParaRPr lang="ko-KR" altLang="en-US"/>
        </a:p>
      </dgm:t>
    </dgm:pt>
    <dgm:pt modelId="{0FFCBCD5-104F-46E6-B5C1-A90E0ADB7EB2}">
      <dgm:prSet/>
      <dgm:spPr/>
      <dgm:t>
        <a:bodyPr/>
        <a:lstStyle/>
        <a:p>
          <a:pPr latinLnBrk="1"/>
          <a:r>
            <a:rPr lang="en-US" altLang="ko-KR" dirty="0" smtClean="0"/>
            <a:t>TAB 2</a:t>
          </a:r>
          <a:r>
            <a:rPr lang="en-US" altLang="ko-KR" baseline="30000" dirty="0" smtClean="0"/>
            <a:t>nd</a:t>
          </a:r>
          <a:r>
            <a:rPr lang="en-US" altLang="ko-KR" dirty="0" smtClean="0"/>
            <a:t> DIE SET</a:t>
          </a:r>
          <a:endParaRPr lang="ko-KR" altLang="en-US" dirty="0"/>
        </a:p>
      </dgm:t>
    </dgm:pt>
    <dgm:pt modelId="{8EB37680-FDDD-4C64-AF02-96023966464B}" type="parTrans" cxnId="{42EF07CF-B3D7-4984-B843-C58CB7D6A630}">
      <dgm:prSet/>
      <dgm:spPr/>
      <dgm:t>
        <a:bodyPr/>
        <a:lstStyle/>
        <a:p>
          <a:pPr latinLnBrk="1"/>
          <a:endParaRPr lang="ko-KR" altLang="en-US"/>
        </a:p>
      </dgm:t>
    </dgm:pt>
    <dgm:pt modelId="{DE7D2F34-7648-4EC6-9DB8-00C9B4DB5EDD}" type="sibTrans" cxnId="{42EF07CF-B3D7-4984-B843-C58CB7D6A630}">
      <dgm:prSet/>
      <dgm:spPr/>
      <dgm:t>
        <a:bodyPr/>
        <a:lstStyle/>
        <a:p>
          <a:pPr latinLnBrk="1"/>
          <a:endParaRPr lang="ko-KR" altLang="en-US"/>
        </a:p>
      </dgm:t>
    </dgm:pt>
    <dgm:pt modelId="{E67D6E21-CE72-461C-9831-32860B890843}">
      <dgm:prSet/>
      <dgm:spPr/>
      <dgm:t>
        <a:bodyPr/>
        <a:lstStyle/>
        <a:p>
          <a:pPr latinLnBrk="1"/>
          <a:r>
            <a:rPr lang="en-US" altLang="ko-KR" dirty="0" smtClean="0"/>
            <a:t>VIA HOLE TOOL</a:t>
          </a:r>
          <a:endParaRPr lang="ko-KR" altLang="en-US" dirty="0"/>
        </a:p>
      </dgm:t>
    </dgm:pt>
    <dgm:pt modelId="{9F27D1CD-AB36-4B98-9EA7-2E5DB825EEFB}" type="parTrans" cxnId="{57B8EA71-881E-4559-B52B-2551CBD7E329}">
      <dgm:prSet/>
      <dgm:spPr/>
      <dgm:t>
        <a:bodyPr/>
        <a:lstStyle/>
        <a:p>
          <a:pPr latinLnBrk="1"/>
          <a:endParaRPr lang="ko-KR" altLang="en-US"/>
        </a:p>
      </dgm:t>
    </dgm:pt>
    <dgm:pt modelId="{A1A60F6B-E43B-47C5-9C9A-0D10956ACAC6}" type="sibTrans" cxnId="{57B8EA71-881E-4559-B52B-2551CBD7E329}">
      <dgm:prSet/>
      <dgm:spPr/>
      <dgm:t>
        <a:bodyPr/>
        <a:lstStyle/>
        <a:p>
          <a:pPr latinLnBrk="1"/>
          <a:endParaRPr lang="ko-KR" altLang="en-US"/>
        </a:p>
      </dgm:t>
    </dgm:pt>
    <dgm:pt modelId="{D878C11B-EF2C-44CA-A80E-99A67DC7B5EE}">
      <dgm:prSet/>
      <dgm:spPr/>
      <dgm:t>
        <a:bodyPr/>
        <a:lstStyle/>
        <a:p>
          <a:pPr latinLnBrk="1"/>
          <a:r>
            <a:rPr lang="en-US" altLang="ko-KR" dirty="0" smtClean="0"/>
            <a:t>TRIM FORM</a:t>
          </a:r>
          <a:endParaRPr lang="ko-KR" altLang="en-US" dirty="0"/>
        </a:p>
      </dgm:t>
    </dgm:pt>
    <dgm:pt modelId="{07072BB7-647D-416B-ADCC-8B1DA2F34DAD}" type="parTrans" cxnId="{55094A6E-A31E-4652-8EB3-025A9ABA41A2}">
      <dgm:prSet/>
      <dgm:spPr/>
      <dgm:t>
        <a:bodyPr/>
        <a:lstStyle/>
        <a:p>
          <a:pPr latinLnBrk="1"/>
          <a:endParaRPr lang="ko-KR" altLang="en-US"/>
        </a:p>
      </dgm:t>
    </dgm:pt>
    <dgm:pt modelId="{CA2DA887-5C13-4969-AC9C-98CF2E7FF233}" type="sibTrans" cxnId="{55094A6E-A31E-4652-8EB3-025A9ABA41A2}">
      <dgm:prSet/>
      <dgm:spPr/>
      <dgm:t>
        <a:bodyPr/>
        <a:lstStyle/>
        <a:p>
          <a:pPr latinLnBrk="1"/>
          <a:endParaRPr lang="ko-KR" altLang="en-US"/>
        </a:p>
      </dgm:t>
    </dgm:pt>
    <dgm:pt modelId="{0425E71D-36D9-4784-8950-0E904F44A181}">
      <dgm:prSet/>
      <dgm:spPr/>
      <dgm:t>
        <a:bodyPr/>
        <a:lstStyle/>
        <a:p>
          <a:pPr latinLnBrk="1"/>
          <a:r>
            <a:rPr lang="en-US" altLang="ko-KR" dirty="0" smtClean="0"/>
            <a:t>SINGULATER</a:t>
          </a:r>
          <a:endParaRPr lang="ko-KR" altLang="en-US" dirty="0"/>
        </a:p>
      </dgm:t>
    </dgm:pt>
    <dgm:pt modelId="{C6BE2B8A-A6DE-4E5F-95BA-A74FE91D2CC8}" type="parTrans" cxnId="{9701E027-2341-40AF-8D39-E648DF0500B9}">
      <dgm:prSet/>
      <dgm:spPr/>
      <dgm:t>
        <a:bodyPr/>
        <a:lstStyle/>
        <a:p>
          <a:pPr latinLnBrk="1"/>
          <a:endParaRPr lang="ko-KR" altLang="en-US"/>
        </a:p>
      </dgm:t>
    </dgm:pt>
    <dgm:pt modelId="{5157F214-52F3-45BF-86B8-FC4B80F69A8B}" type="sibTrans" cxnId="{9701E027-2341-40AF-8D39-E648DF0500B9}">
      <dgm:prSet/>
      <dgm:spPr/>
      <dgm:t>
        <a:bodyPr/>
        <a:lstStyle/>
        <a:p>
          <a:pPr latinLnBrk="1"/>
          <a:endParaRPr lang="ko-KR" altLang="en-US"/>
        </a:p>
      </dgm:t>
    </dgm:pt>
    <dgm:pt modelId="{404E0418-C771-46F5-B60C-A0E502039209}">
      <dgm:prSet/>
      <dgm:spPr/>
      <dgm:t>
        <a:bodyPr/>
        <a:lstStyle/>
        <a:p>
          <a:pPr latinLnBrk="1"/>
          <a:r>
            <a:rPr lang="en-US" altLang="ko-KR" dirty="0" smtClean="0"/>
            <a:t>CONNECTOR</a:t>
          </a:r>
          <a:endParaRPr lang="ko-KR" altLang="en-US" dirty="0"/>
        </a:p>
      </dgm:t>
    </dgm:pt>
    <dgm:pt modelId="{8FC76D40-2A4C-4B2B-AB36-AE859C137910}" type="parTrans" cxnId="{60129F0B-D37F-406E-B290-D3CB6F870EC1}">
      <dgm:prSet/>
      <dgm:spPr/>
      <dgm:t>
        <a:bodyPr/>
        <a:lstStyle/>
        <a:p>
          <a:pPr latinLnBrk="1"/>
          <a:endParaRPr lang="ko-KR" altLang="en-US"/>
        </a:p>
      </dgm:t>
    </dgm:pt>
    <dgm:pt modelId="{4A7EF7B9-655F-40FC-A28E-70655E5E3FF8}" type="sibTrans" cxnId="{60129F0B-D37F-406E-B290-D3CB6F870EC1}">
      <dgm:prSet/>
      <dgm:spPr/>
      <dgm:t>
        <a:bodyPr/>
        <a:lstStyle/>
        <a:p>
          <a:pPr latinLnBrk="1"/>
          <a:endParaRPr lang="ko-KR" altLang="en-US"/>
        </a:p>
      </dgm:t>
    </dgm:pt>
    <dgm:pt modelId="{785A4504-8FC9-4660-941F-5D64A5B52F6A}">
      <dgm:prSet/>
      <dgm:spPr/>
      <dgm:t>
        <a:bodyPr/>
        <a:lstStyle/>
        <a:p>
          <a:pPr latinLnBrk="1"/>
          <a:r>
            <a:rPr lang="en-US" altLang="ko-KR" dirty="0" smtClean="0"/>
            <a:t>STAMPING</a:t>
          </a:r>
          <a:endParaRPr lang="ko-KR" altLang="en-US" dirty="0"/>
        </a:p>
      </dgm:t>
    </dgm:pt>
    <dgm:pt modelId="{0B762AD3-3EBC-4A2B-B4E1-C145E56D5490}" type="parTrans" cxnId="{F3D49BDA-31AC-42E2-8EAB-78DF428C2AFC}">
      <dgm:prSet/>
      <dgm:spPr/>
      <dgm:t>
        <a:bodyPr/>
        <a:lstStyle/>
        <a:p>
          <a:pPr latinLnBrk="1"/>
          <a:endParaRPr lang="ko-KR" altLang="en-US"/>
        </a:p>
      </dgm:t>
    </dgm:pt>
    <dgm:pt modelId="{1CA83D9A-1857-4B18-BA75-F002689E4918}" type="sibTrans" cxnId="{F3D49BDA-31AC-42E2-8EAB-78DF428C2AFC}">
      <dgm:prSet/>
      <dgm:spPr/>
      <dgm:t>
        <a:bodyPr/>
        <a:lstStyle/>
        <a:p>
          <a:pPr latinLnBrk="1"/>
          <a:endParaRPr lang="ko-KR" altLang="en-US"/>
        </a:p>
      </dgm:t>
    </dgm:pt>
    <dgm:pt modelId="{60436ED2-B69C-468C-8957-1406CEAB3464}">
      <dgm:prSet/>
      <dgm:spPr/>
      <dgm:t>
        <a:bodyPr/>
        <a:lstStyle/>
        <a:p>
          <a:pPr latinLnBrk="1"/>
          <a:r>
            <a:rPr lang="en-US" altLang="ko-KR" dirty="0" smtClean="0"/>
            <a:t>CNC PIN&amp; DIE</a:t>
          </a:r>
          <a:endParaRPr lang="ko-KR" altLang="en-US" dirty="0"/>
        </a:p>
      </dgm:t>
    </dgm:pt>
    <dgm:pt modelId="{5967B4C9-506A-4229-8F0A-E587080B3067}" type="parTrans" cxnId="{FB8F064C-88B6-4573-97C0-C1FBBE1483FC}">
      <dgm:prSet/>
      <dgm:spPr/>
      <dgm:t>
        <a:bodyPr/>
        <a:lstStyle/>
        <a:p>
          <a:pPr latinLnBrk="1"/>
          <a:endParaRPr lang="ko-KR" altLang="en-US"/>
        </a:p>
      </dgm:t>
    </dgm:pt>
    <dgm:pt modelId="{24AEC82E-777E-4D03-BED5-89509DD6DF1F}" type="sibTrans" cxnId="{FB8F064C-88B6-4573-97C0-C1FBBE1483FC}">
      <dgm:prSet/>
      <dgm:spPr/>
      <dgm:t>
        <a:bodyPr/>
        <a:lstStyle/>
        <a:p>
          <a:pPr latinLnBrk="1"/>
          <a:endParaRPr lang="ko-KR" altLang="en-US"/>
        </a:p>
      </dgm:t>
    </dgm:pt>
    <dgm:pt modelId="{E59D4E2E-322E-4FD5-BB68-3016E864644F}">
      <dgm:prSet/>
      <dgm:spPr/>
      <dgm:t>
        <a:bodyPr/>
        <a:lstStyle/>
        <a:p>
          <a:pPr latinLnBrk="1"/>
          <a:r>
            <a:rPr lang="en-US" altLang="ko-KR" dirty="0" smtClean="0"/>
            <a:t>GRID TOOL</a:t>
          </a:r>
          <a:endParaRPr lang="ko-KR" altLang="en-US" dirty="0"/>
        </a:p>
      </dgm:t>
    </dgm:pt>
    <dgm:pt modelId="{656579AB-1EC8-4FC5-936E-036BD0BD2E89}" type="parTrans" cxnId="{11ACCA17-F210-4D34-94DA-882AB4819B4B}">
      <dgm:prSet/>
      <dgm:spPr/>
      <dgm:t>
        <a:bodyPr/>
        <a:lstStyle/>
        <a:p>
          <a:pPr latinLnBrk="1"/>
          <a:endParaRPr lang="ko-KR" altLang="en-US"/>
        </a:p>
      </dgm:t>
    </dgm:pt>
    <dgm:pt modelId="{B9EA8E5D-372C-455C-BBBB-45BB5B72F7DE}" type="sibTrans" cxnId="{11ACCA17-F210-4D34-94DA-882AB4819B4B}">
      <dgm:prSet/>
      <dgm:spPr/>
      <dgm:t>
        <a:bodyPr/>
        <a:lstStyle/>
        <a:p>
          <a:pPr latinLnBrk="1"/>
          <a:endParaRPr lang="ko-KR" altLang="en-US"/>
        </a:p>
      </dgm:t>
    </dgm:pt>
    <dgm:pt modelId="{03213625-A14F-4E5C-A2B5-C509E59AABBE}">
      <dgm:prSet/>
      <dgm:spPr/>
      <dgm:t>
        <a:bodyPr/>
        <a:lstStyle/>
        <a:p>
          <a:pPr latinLnBrk="1"/>
          <a:r>
            <a:rPr lang="en-US" altLang="ko-KR" dirty="0" smtClean="0"/>
            <a:t>JIG &amp; FIXTURE</a:t>
          </a:r>
          <a:endParaRPr lang="ko-KR" altLang="en-US" dirty="0"/>
        </a:p>
      </dgm:t>
    </dgm:pt>
    <dgm:pt modelId="{06385B74-2F0E-4BF7-B55D-E2D06D9BC627}" type="parTrans" cxnId="{BF275A4D-1448-4038-9FDE-04698A1EAA56}">
      <dgm:prSet/>
      <dgm:spPr/>
      <dgm:t>
        <a:bodyPr/>
        <a:lstStyle/>
        <a:p>
          <a:pPr latinLnBrk="1"/>
          <a:endParaRPr lang="ko-KR" altLang="en-US"/>
        </a:p>
      </dgm:t>
    </dgm:pt>
    <dgm:pt modelId="{016DC46B-C622-45C0-B1E6-4AB5A0F2CAD3}" type="sibTrans" cxnId="{BF275A4D-1448-4038-9FDE-04698A1EAA56}">
      <dgm:prSet/>
      <dgm:spPr/>
      <dgm:t>
        <a:bodyPr/>
        <a:lstStyle/>
        <a:p>
          <a:pPr latinLnBrk="1"/>
          <a:endParaRPr lang="ko-KR" altLang="en-US"/>
        </a:p>
      </dgm:t>
    </dgm:pt>
    <dgm:pt modelId="{1A3B1DA9-C6EE-4A59-B053-E2262FA058CD}">
      <dgm:prSet/>
      <dgm:spPr/>
      <dgm:t>
        <a:bodyPr/>
        <a:lstStyle/>
        <a:p>
          <a:pPr latinLnBrk="1"/>
          <a:r>
            <a:rPr lang="en-US" altLang="ko-KR" dirty="0" smtClean="0"/>
            <a:t>SENSOR TERMINAL CUTTING TOOL</a:t>
          </a:r>
          <a:endParaRPr lang="ko-KR" altLang="en-US" dirty="0"/>
        </a:p>
      </dgm:t>
    </dgm:pt>
    <dgm:pt modelId="{D3199EBD-B9AB-40C7-8914-9D109E500E61}" type="parTrans" cxnId="{E4C0C433-0A7C-42A3-B52C-2F1F50075FAE}">
      <dgm:prSet/>
      <dgm:spPr/>
      <dgm:t>
        <a:bodyPr/>
        <a:lstStyle/>
        <a:p>
          <a:pPr latinLnBrk="1"/>
          <a:endParaRPr lang="ko-KR" altLang="en-US"/>
        </a:p>
      </dgm:t>
    </dgm:pt>
    <dgm:pt modelId="{EA163FC7-A56C-4F87-81FA-598795DCCB9D}" type="sibTrans" cxnId="{E4C0C433-0A7C-42A3-B52C-2F1F50075FAE}">
      <dgm:prSet/>
      <dgm:spPr/>
      <dgm:t>
        <a:bodyPr/>
        <a:lstStyle/>
        <a:p>
          <a:pPr latinLnBrk="1"/>
          <a:endParaRPr lang="ko-KR" altLang="en-US"/>
        </a:p>
      </dgm:t>
    </dgm:pt>
    <dgm:pt modelId="{807BB94C-D024-45B7-A3F0-CC6B5FB16D2C}">
      <dgm:prSet/>
      <dgm:spPr/>
      <dgm:t>
        <a:bodyPr/>
        <a:lstStyle/>
        <a:p>
          <a:pPr latinLnBrk="1"/>
          <a:r>
            <a:rPr lang="en-US" altLang="ko-KR" dirty="0" smtClean="0"/>
            <a:t>TAB EDTION TOOL</a:t>
          </a:r>
          <a:endParaRPr lang="ko-KR" altLang="en-US" dirty="0"/>
        </a:p>
      </dgm:t>
    </dgm:pt>
    <dgm:pt modelId="{AD03F992-15E2-4DE1-9B00-F5307CCF3899}" type="parTrans" cxnId="{8E546617-9182-407F-BFEC-3DA6B23D8970}">
      <dgm:prSet/>
      <dgm:spPr/>
      <dgm:t>
        <a:bodyPr/>
        <a:lstStyle/>
        <a:p>
          <a:pPr latinLnBrk="1"/>
          <a:endParaRPr lang="ko-KR" altLang="en-US"/>
        </a:p>
      </dgm:t>
    </dgm:pt>
    <dgm:pt modelId="{3DD1A4B6-9855-4B3A-BE33-FBB1E9A5C486}" type="sibTrans" cxnId="{8E546617-9182-407F-BFEC-3DA6B23D8970}">
      <dgm:prSet/>
      <dgm:spPr/>
      <dgm:t>
        <a:bodyPr/>
        <a:lstStyle/>
        <a:p>
          <a:pPr latinLnBrk="1"/>
          <a:endParaRPr lang="ko-KR" altLang="en-US"/>
        </a:p>
      </dgm:t>
    </dgm:pt>
    <dgm:pt modelId="{332EDFDD-538A-41CD-A1DA-E030B66696D1}">
      <dgm:prSet/>
      <dgm:spPr/>
      <dgm:t>
        <a:bodyPr/>
        <a:lstStyle/>
        <a:p>
          <a:pPr latinLnBrk="1"/>
          <a:r>
            <a:rPr lang="en-US" altLang="ko-KR" dirty="0" smtClean="0"/>
            <a:t>TAB IN-LINE JIG &amp; FIXTURE</a:t>
          </a:r>
          <a:endParaRPr lang="ko-KR" altLang="en-US" dirty="0"/>
        </a:p>
      </dgm:t>
    </dgm:pt>
    <dgm:pt modelId="{EB3D2F87-D249-4219-A1E5-6B4B733B6167}" type="parTrans" cxnId="{7F5088DC-5C1C-45C5-BABC-52D6600951F1}">
      <dgm:prSet/>
      <dgm:spPr/>
      <dgm:t>
        <a:bodyPr/>
        <a:lstStyle/>
        <a:p>
          <a:pPr latinLnBrk="1"/>
          <a:endParaRPr lang="ko-KR" altLang="en-US"/>
        </a:p>
      </dgm:t>
    </dgm:pt>
    <dgm:pt modelId="{245652B6-BB20-4B87-819B-5FDBFE02CEF3}" type="sibTrans" cxnId="{7F5088DC-5C1C-45C5-BABC-52D6600951F1}">
      <dgm:prSet/>
      <dgm:spPr/>
      <dgm:t>
        <a:bodyPr/>
        <a:lstStyle/>
        <a:p>
          <a:pPr latinLnBrk="1"/>
          <a:endParaRPr lang="ko-KR" altLang="en-US"/>
        </a:p>
      </dgm:t>
    </dgm:pt>
    <dgm:pt modelId="{78B20063-1C2C-41CA-9827-FF344FA79360}" type="pres">
      <dgm:prSet presAssocID="{AB669CF0-50A9-4EA8-8F21-739C3D498E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4009D8-EEB3-4D66-929B-60CE284B9EFB}" type="pres">
      <dgm:prSet presAssocID="{6FDBEAC5-8ECC-4E5A-BA29-1AA32AAC5D18}" presName="root" presStyleCnt="0"/>
      <dgm:spPr/>
    </dgm:pt>
    <dgm:pt modelId="{6533D0B7-A48E-4D28-8E49-FFA50476538A}" type="pres">
      <dgm:prSet presAssocID="{6FDBEAC5-8ECC-4E5A-BA29-1AA32AAC5D18}" presName="rootComposite" presStyleCnt="0"/>
      <dgm:spPr/>
    </dgm:pt>
    <dgm:pt modelId="{60BD38F0-B97E-4ACA-BBD5-C19A045FE8FB}" type="pres">
      <dgm:prSet presAssocID="{6FDBEAC5-8ECC-4E5A-BA29-1AA32AAC5D18}" presName="rootText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2F1AE0BF-4A2C-47A6-9128-8C684155B332}" type="pres">
      <dgm:prSet presAssocID="{6FDBEAC5-8ECC-4E5A-BA29-1AA32AAC5D18}" presName="rootConnector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355E4885-4087-4085-BEC6-17D12DA11EB7}" type="pres">
      <dgm:prSet presAssocID="{6FDBEAC5-8ECC-4E5A-BA29-1AA32AAC5D18}" presName="childShape" presStyleCnt="0"/>
      <dgm:spPr/>
    </dgm:pt>
    <dgm:pt modelId="{59F47722-6DC2-4BF6-ABD3-9AA7D53B608E}" type="pres">
      <dgm:prSet presAssocID="{43DADE68-50D2-45E0-A096-E3098E6F2EA6}" presName="Name13" presStyleLbl="parChTrans1D2" presStyleIdx="0" presStyleCnt="21"/>
      <dgm:spPr/>
      <dgm:t>
        <a:bodyPr/>
        <a:lstStyle/>
        <a:p>
          <a:pPr latinLnBrk="1"/>
          <a:endParaRPr lang="ko-KR" altLang="en-US"/>
        </a:p>
      </dgm:t>
    </dgm:pt>
    <dgm:pt modelId="{07D04DFD-C799-49B4-85D9-B0C9AADB7CB2}" type="pres">
      <dgm:prSet presAssocID="{1B04E7F9-9A4E-4B7A-9798-1D770E639896}" presName="childText" presStyleLbl="bgAcc1" presStyleIdx="0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E1D45D-0290-4816-85EC-D2E5DFEAADF1}" type="pres">
      <dgm:prSet presAssocID="{5A7AB489-263F-4A97-8ADA-24BCB9DE3749}" presName="Name13" presStyleLbl="parChTrans1D2" presStyleIdx="1" presStyleCnt="21"/>
      <dgm:spPr/>
      <dgm:t>
        <a:bodyPr/>
        <a:lstStyle/>
        <a:p>
          <a:pPr latinLnBrk="1"/>
          <a:endParaRPr lang="ko-KR" altLang="en-US"/>
        </a:p>
      </dgm:t>
    </dgm:pt>
    <dgm:pt modelId="{48A203B4-C321-4268-B28D-C48051041C29}" type="pres">
      <dgm:prSet presAssocID="{9B4D59D5-E527-4DBC-8660-304651997756}" presName="childText" presStyleLbl="bgAcc1" presStyleIdx="1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6D702B-256E-4400-A5D8-BC2F195FBF23}" type="pres">
      <dgm:prSet presAssocID="{FD092CBB-B55E-457A-8D80-0FA22A473AA2}" presName="Name13" presStyleLbl="parChTrans1D2" presStyleIdx="2" presStyleCnt="21"/>
      <dgm:spPr/>
      <dgm:t>
        <a:bodyPr/>
        <a:lstStyle/>
        <a:p>
          <a:pPr latinLnBrk="1"/>
          <a:endParaRPr lang="ko-KR" altLang="en-US"/>
        </a:p>
      </dgm:t>
    </dgm:pt>
    <dgm:pt modelId="{7D72901E-383A-42A2-9195-6C8616FE02F0}" type="pres">
      <dgm:prSet presAssocID="{0F65D0D0-F6E1-4002-86B2-361158ECB54F}" presName="childText" presStyleLbl="bgAcc1" presStyleIdx="2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619142-2834-4823-8344-87FA79F38772}" type="pres">
      <dgm:prSet presAssocID="{B3387A2F-8E46-4AC4-B5C5-FE6F3E180CBC}" presName="Name13" presStyleLbl="parChTrans1D2" presStyleIdx="3" presStyleCnt="21"/>
      <dgm:spPr/>
      <dgm:t>
        <a:bodyPr/>
        <a:lstStyle/>
        <a:p>
          <a:pPr latinLnBrk="1"/>
          <a:endParaRPr lang="ko-KR" altLang="en-US"/>
        </a:p>
      </dgm:t>
    </dgm:pt>
    <dgm:pt modelId="{8F066386-FEB7-429E-ABEB-A009CDDB3E16}" type="pres">
      <dgm:prSet presAssocID="{24792337-A930-487F-83AF-AA2060509465}" presName="childText" presStyleLbl="bgAcc1" presStyleIdx="3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E293BA-C11A-4AE4-AA9E-5E4EC202D603}" type="pres">
      <dgm:prSet presAssocID="{9C56147A-DD4B-4B7B-830E-E1C8B95B84D1}" presName="root" presStyleCnt="0"/>
      <dgm:spPr/>
    </dgm:pt>
    <dgm:pt modelId="{8F7F2671-AF69-431B-B9BA-A4CA20CB97B3}" type="pres">
      <dgm:prSet presAssocID="{9C56147A-DD4B-4B7B-830E-E1C8B95B84D1}" presName="rootComposite" presStyleCnt="0"/>
      <dgm:spPr/>
    </dgm:pt>
    <dgm:pt modelId="{DF15EC68-2A59-4629-B3BF-1065E7DF653D}" type="pres">
      <dgm:prSet presAssocID="{9C56147A-DD4B-4B7B-830E-E1C8B95B84D1}" presName="rootText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FF910639-405E-44BC-9D99-7EE0D4F68F8F}" type="pres">
      <dgm:prSet presAssocID="{9C56147A-DD4B-4B7B-830E-E1C8B95B84D1}" presName="rootConnector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52D35BD4-8A28-41C7-9E4F-AA9E970A05E6}" type="pres">
      <dgm:prSet presAssocID="{9C56147A-DD4B-4B7B-830E-E1C8B95B84D1}" presName="childShape" presStyleCnt="0"/>
      <dgm:spPr/>
    </dgm:pt>
    <dgm:pt modelId="{504B182C-637C-4B31-A564-DD7F9B07866A}" type="pres">
      <dgm:prSet presAssocID="{F2609864-3C68-42AA-A67F-BF981D50A02C}" presName="Name13" presStyleLbl="parChTrans1D2" presStyleIdx="4" presStyleCnt="21"/>
      <dgm:spPr/>
      <dgm:t>
        <a:bodyPr/>
        <a:lstStyle/>
        <a:p>
          <a:pPr latinLnBrk="1"/>
          <a:endParaRPr lang="ko-KR" altLang="en-US"/>
        </a:p>
      </dgm:t>
    </dgm:pt>
    <dgm:pt modelId="{94EC0971-158B-42F8-A3A5-33AFC8974065}" type="pres">
      <dgm:prSet presAssocID="{06901B81-ABC0-4FA0-A8B0-49F4322194AD}" presName="childText" presStyleLbl="bgAcc1" presStyleIdx="4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F3130E-9FF4-4D35-81EB-3BC6827C0B1C}" type="pres">
      <dgm:prSet presAssocID="{4B8096EC-6199-426D-8648-354FD9C8751F}" presName="Name13" presStyleLbl="parChTrans1D2" presStyleIdx="5" presStyleCnt="21"/>
      <dgm:spPr/>
      <dgm:t>
        <a:bodyPr/>
        <a:lstStyle/>
        <a:p>
          <a:pPr latinLnBrk="1"/>
          <a:endParaRPr lang="ko-KR" altLang="en-US"/>
        </a:p>
      </dgm:t>
    </dgm:pt>
    <dgm:pt modelId="{E696FEC9-C563-476F-9515-F78E7BAB7090}" type="pres">
      <dgm:prSet presAssocID="{FAF95FBB-37AD-4904-AF1B-DF2A796D6A02}" presName="childText" presStyleLbl="bgAcc1" presStyleIdx="5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B829BC-4A03-4844-982D-69A2F2AAEFB2}" type="pres">
      <dgm:prSet presAssocID="{09A65238-2D2B-4DF5-89A6-BE1FCCF624A0}" presName="root" presStyleCnt="0"/>
      <dgm:spPr/>
    </dgm:pt>
    <dgm:pt modelId="{7D7F3632-02F3-4DC0-AD23-0014DA8E4EA0}" type="pres">
      <dgm:prSet presAssocID="{09A65238-2D2B-4DF5-89A6-BE1FCCF624A0}" presName="rootComposite" presStyleCnt="0"/>
      <dgm:spPr/>
    </dgm:pt>
    <dgm:pt modelId="{E1E95F64-B5E6-4C0D-992D-A63E6D428B9E}" type="pres">
      <dgm:prSet presAssocID="{09A65238-2D2B-4DF5-89A6-BE1FCCF624A0}" presName="rootText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9AB8CAC6-3DD2-4229-BFEE-4B582D6E09DD}" type="pres">
      <dgm:prSet presAssocID="{09A65238-2D2B-4DF5-89A6-BE1FCCF624A0}" presName="rootConnector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EA3E7DA2-3CB7-4E14-9EA9-E7BABA776AE5}" type="pres">
      <dgm:prSet presAssocID="{09A65238-2D2B-4DF5-89A6-BE1FCCF624A0}" presName="childShape" presStyleCnt="0"/>
      <dgm:spPr/>
    </dgm:pt>
    <dgm:pt modelId="{644A4494-DA52-4519-9D32-39A88E6E0884}" type="pres">
      <dgm:prSet presAssocID="{EEF03740-150F-4E1B-8818-550ACB58D0D2}" presName="Name13" presStyleLbl="parChTrans1D2" presStyleIdx="6" presStyleCnt="21"/>
      <dgm:spPr/>
      <dgm:t>
        <a:bodyPr/>
        <a:lstStyle/>
        <a:p>
          <a:pPr latinLnBrk="1"/>
          <a:endParaRPr lang="ko-KR" altLang="en-US"/>
        </a:p>
      </dgm:t>
    </dgm:pt>
    <dgm:pt modelId="{665B24E0-2C5C-46F9-9A97-D10496D55DBB}" type="pres">
      <dgm:prSet presAssocID="{01E6E9E9-E4A0-4E43-9C61-64B2EC81C0C7}" presName="childText" presStyleLbl="bgAcc1" presStyleIdx="6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EC7BE4-A0E6-4131-8740-51DA0F4E7300}" type="pres">
      <dgm:prSet presAssocID="{A64945CF-EC9C-4EFC-A947-094DA08B5873}" presName="Name13" presStyleLbl="parChTrans1D2" presStyleIdx="7" presStyleCnt="21"/>
      <dgm:spPr/>
      <dgm:t>
        <a:bodyPr/>
        <a:lstStyle/>
        <a:p>
          <a:pPr latinLnBrk="1"/>
          <a:endParaRPr lang="ko-KR" altLang="en-US"/>
        </a:p>
      </dgm:t>
    </dgm:pt>
    <dgm:pt modelId="{241635E0-5D2C-4EB3-9C4B-2539F0653AF4}" type="pres">
      <dgm:prSet presAssocID="{70D6AD02-E0BB-4718-98CD-D710D91AD87F}" presName="childText" presStyleLbl="bgAcc1" presStyleIdx="7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A3F39B-29C6-481D-B357-98018352BF29}" type="pres">
      <dgm:prSet presAssocID="{8627BFCC-FBEF-471F-B3BE-7EE5215055C9}" presName="Name13" presStyleLbl="parChTrans1D2" presStyleIdx="8" presStyleCnt="21"/>
      <dgm:spPr/>
      <dgm:t>
        <a:bodyPr/>
        <a:lstStyle/>
        <a:p>
          <a:pPr latinLnBrk="1"/>
          <a:endParaRPr lang="ko-KR" altLang="en-US"/>
        </a:p>
      </dgm:t>
    </dgm:pt>
    <dgm:pt modelId="{9F60082F-158D-4663-A211-DCE0420113FF}" type="pres">
      <dgm:prSet presAssocID="{A363FDD2-8958-463E-8DC4-8A32E7A5104B}" presName="childText" presStyleLbl="bgAcc1" presStyleIdx="8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ED4076-0EA7-4AB3-9F32-C072D6B0AA61}" type="pres">
      <dgm:prSet presAssocID="{0F6CFC3C-F102-4C29-B2AE-EBF085014B63}" presName="root" presStyleCnt="0"/>
      <dgm:spPr/>
    </dgm:pt>
    <dgm:pt modelId="{2151925F-96B7-4591-9DB2-4ADA759016C4}" type="pres">
      <dgm:prSet presAssocID="{0F6CFC3C-F102-4C29-B2AE-EBF085014B63}" presName="rootComposite" presStyleCnt="0"/>
      <dgm:spPr/>
    </dgm:pt>
    <dgm:pt modelId="{2F027072-202F-4A1B-B3F1-E59ADE3F5261}" type="pres">
      <dgm:prSet presAssocID="{0F6CFC3C-F102-4C29-B2AE-EBF085014B63}" presName="rootText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1FCCB00C-2B49-4277-ADCB-B305C2361B5D}" type="pres">
      <dgm:prSet presAssocID="{0F6CFC3C-F102-4C29-B2AE-EBF085014B63}" presName="rootConnector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5A116C55-2370-4C15-A522-03B7705695BC}" type="pres">
      <dgm:prSet presAssocID="{0F6CFC3C-F102-4C29-B2AE-EBF085014B63}" presName="childShape" presStyleCnt="0"/>
      <dgm:spPr/>
    </dgm:pt>
    <dgm:pt modelId="{AB5BF447-2080-4290-A886-30FBBC18E092}" type="pres">
      <dgm:prSet presAssocID="{ABBFAAA8-C5B5-4BA7-B961-64771EEC5AC6}" presName="Name13" presStyleLbl="parChTrans1D2" presStyleIdx="9" presStyleCnt="21"/>
      <dgm:spPr/>
      <dgm:t>
        <a:bodyPr/>
        <a:lstStyle/>
        <a:p>
          <a:pPr latinLnBrk="1"/>
          <a:endParaRPr lang="ko-KR" altLang="en-US"/>
        </a:p>
      </dgm:t>
    </dgm:pt>
    <dgm:pt modelId="{E0B39EE9-6521-4D3C-8AAF-C4C313955BCA}" type="pres">
      <dgm:prSet presAssocID="{E20E5AA1-64EC-4219-9826-99541BE9B509}" presName="childText" presStyleLbl="bgAcc1" presStyleIdx="9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480FC1-47D7-4503-B009-A1A87891F444}" type="pres">
      <dgm:prSet presAssocID="{8EB37680-FDDD-4C64-AF02-96023966464B}" presName="Name13" presStyleLbl="parChTrans1D2" presStyleIdx="10" presStyleCnt="21"/>
      <dgm:spPr/>
      <dgm:t>
        <a:bodyPr/>
        <a:lstStyle/>
        <a:p>
          <a:pPr latinLnBrk="1"/>
          <a:endParaRPr lang="ko-KR" altLang="en-US"/>
        </a:p>
      </dgm:t>
    </dgm:pt>
    <dgm:pt modelId="{B8743C78-7DA5-4BBE-83B1-42F23C186C89}" type="pres">
      <dgm:prSet presAssocID="{0FFCBCD5-104F-46E6-B5C1-A90E0ADB7EB2}" presName="childText" presStyleLbl="bgAcc1" presStyleIdx="10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E62AA7-14B4-40A0-A438-2B822FDA57EB}" type="pres">
      <dgm:prSet presAssocID="{9F27D1CD-AB36-4B98-9EA7-2E5DB825EEFB}" presName="Name13" presStyleLbl="parChTrans1D2" presStyleIdx="11" presStyleCnt="21"/>
      <dgm:spPr/>
      <dgm:t>
        <a:bodyPr/>
        <a:lstStyle/>
        <a:p>
          <a:pPr latinLnBrk="1"/>
          <a:endParaRPr lang="ko-KR" altLang="en-US"/>
        </a:p>
      </dgm:t>
    </dgm:pt>
    <dgm:pt modelId="{F514F289-BF7D-428B-AAFC-50D2B3573401}" type="pres">
      <dgm:prSet presAssocID="{E67D6E21-CE72-461C-9831-32860B890843}" presName="childText" presStyleLbl="bgAcc1" presStyleIdx="11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3A9CCE-EC1B-4A66-848E-42749622AA19}" type="pres">
      <dgm:prSet presAssocID="{A8D2135A-E47F-4416-981D-58D77833B4CF}" presName="root" presStyleCnt="0"/>
      <dgm:spPr/>
    </dgm:pt>
    <dgm:pt modelId="{96356998-F010-49AD-96C2-763B95EDF7D1}" type="pres">
      <dgm:prSet presAssocID="{A8D2135A-E47F-4416-981D-58D77833B4CF}" presName="rootComposite" presStyleCnt="0"/>
      <dgm:spPr/>
    </dgm:pt>
    <dgm:pt modelId="{D1438131-86E4-4A17-96A3-5E8F6FAA902C}" type="pres">
      <dgm:prSet presAssocID="{A8D2135A-E47F-4416-981D-58D77833B4CF}" presName="rootText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FCE3A01B-8DE3-4BA3-9884-FEB986BBF785}" type="pres">
      <dgm:prSet presAssocID="{A8D2135A-E47F-4416-981D-58D77833B4CF}" presName="rootConnector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50AAC018-189B-43D2-AF3E-CE50273BB3C8}" type="pres">
      <dgm:prSet presAssocID="{A8D2135A-E47F-4416-981D-58D77833B4CF}" presName="childShape" presStyleCnt="0"/>
      <dgm:spPr/>
    </dgm:pt>
    <dgm:pt modelId="{E4B92D71-3971-4D6C-8156-3E7AE7AEF21D}" type="pres">
      <dgm:prSet presAssocID="{07072BB7-647D-416B-ADCC-8B1DA2F34DAD}" presName="Name13" presStyleLbl="parChTrans1D2" presStyleIdx="12" presStyleCnt="21"/>
      <dgm:spPr/>
      <dgm:t>
        <a:bodyPr/>
        <a:lstStyle/>
        <a:p>
          <a:pPr latinLnBrk="1"/>
          <a:endParaRPr lang="ko-KR" altLang="en-US"/>
        </a:p>
      </dgm:t>
    </dgm:pt>
    <dgm:pt modelId="{851526A7-96B6-472B-A299-4C9E2C703B21}" type="pres">
      <dgm:prSet presAssocID="{D878C11B-EF2C-44CA-A80E-99A67DC7B5EE}" presName="childText" presStyleLbl="bgAcc1" presStyleIdx="12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41B940-A4FE-46E9-9F9F-79246D3756D0}" type="pres">
      <dgm:prSet presAssocID="{C6BE2B8A-A6DE-4E5F-95BA-A74FE91D2CC8}" presName="Name13" presStyleLbl="parChTrans1D2" presStyleIdx="13" presStyleCnt="21"/>
      <dgm:spPr/>
      <dgm:t>
        <a:bodyPr/>
        <a:lstStyle/>
        <a:p>
          <a:pPr latinLnBrk="1"/>
          <a:endParaRPr lang="ko-KR" altLang="en-US"/>
        </a:p>
      </dgm:t>
    </dgm:pt>
    <dgm:pt modelId="{DFED49D3-E780-4E04-82A9-0C7CCD8C0A08}" type="pres">
      <dgm:prSet presAssocID="{0425E71D-36D9-4784-8950-0E904F44A181}" presName="childText" presStyleLbl="bgAcc1" presStyleIdx="13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0B740D-D854-4AD9-8176-FF3A63449DD8}" type="pres">
      <dgm:prSet presAssocID="{8FC76D40-2A4C-4B2B-AB36-AE859C137910}" presName="Name13" presStyleLbl="parChTrans1D2" presStyleIdx="14" presStyleCnt="21"/>
      <dgm:spPr/>
      <dgm:t>
        <a:bodyPr/>
        <a:lstStyle/>
        <a:p>
          <a:pPr latinLnBrk="1"/>
          <a:endParaRPr lang="ko-KR" altLang="en-US"/>
        </a:p>
      </dgm:t>
    </dgm:pt>
    <dgm:pt modelId="{A0A06E67-49E1-46AE-A923-F1865FDCB702}" type="pres">
      <dgm:prSet presAssocID="{404E0418-C771-46F5-B60C-A0E502039209}" presName="childText" presStyleLbl="bgAcc1" presStyleIdx="14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38FAD2-CCBA-4E16-8431-3009FBBC836E}" type="pres">
      <dgm:prSet presAssocID="{0B762AD3-3EBC-4A2B-B4E1-C145E56D5490}" presName="Name13" presStyleLbl="parChTrans1D2" presStyleIdx="15" presStyleCnt="21"/>
      <dgm:spPr/>
      <dgm:t>
        <a:bodyPr/>
        <a:lstStyle/>
        <a:p>
          <a:pPr latinLnBrk="1"/>
          <a:endParaRPr lang="ko-KR" altLang="en-US"/>
        </a:p>
      </dgm:t>
    </dgm:pt>
    <dgm:pt modelId="{EC8D3FD0-13CB-48B9-95BC-F5325F4FC95A}" type="pres">
      <dgm:prSet presAssocID="{785A4504-8FC9-4660-941F-5D64A5B52F6A}" presName="childText" presStyleLbl="bgAcc1" presStyleIdx="15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BD00FA-5BEA-48DD-B205-08F915F977C8}" type="pres">
      <dgm:prSet presAssocID="{5967B4C9-506A-4229-8F0A-E587080B3067}" presName="Name13" presStyleLbl="parChTrans1D2" presStyleIdx="16" presStyleCnt="21"/>
      <dgm:spPr/>
      <dgm:t>
        <a:bodyPr/>
        <a:lstStyle/>
        <a:p>
          <a:pPr latinLnBrk="1"/>
          <a:endParaRPr lang="ko-KR" altLang="en-US"/>
        </a:p>
      </dgm:t>
    </dgm:pt>
    <dgm:pt modelId="{7631B8B7-4C8F-44F0-8F65-ADFACD2BC66B}" type="pres">
      <dgm:prSet presAssocID="{60436ED2-B69C-468C-8957-1406CEAB3464}" presName="childText" presStyleLbl="bgAcc1" presStyleIdx="16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5BFE8A-244F-467E-9598-E6205EE0B67E}" type="pres">
      <dgm:prSet presAssocID="{656579AB-1EC8-4FC5-936E-036BD0BD2E89}" presName="Name13" presStyleLbl="parChTrans1D2" presStyleIdx="17" presStyleCnt="21"/>
      <dgm:spPr/>
      <dgm:t>
        <a:bodyPr/>
        <a:lstStyle/>
        <a:p>
          <a:pPr latinLnBrk="1"/>
          <a:endParaRPr lang="ko-KR" altLang="en-US"/>
        </a:p>
      </dgm:t>
    </dgm:pt>
    <dgm:pt modelId="{A1A00013-726C-43D0-85AB-09D154E71EBA}" type="pres">
      <dgm:prSet presAssocID="{E59D4E2E-322E-4FD5-BB68-3016E864644F}" presName="childText" presStyleLbl="bgAcc1" presStyleIdx="17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DDDB7E-46C0-4011-A766-E5B5B84B2803}" type="pres">
      <dgm:prSet presAssocID="{03213625-A14F-4E5C-A2B5-C509E59AABBE}" presName="root" presStyleCnt="0"/>
      <dgm:spPr/>
    </dgm:pt>
    <dgm:pt modelId="{ACD9B610-67DD-487E-8584-0437CF3A3E06}" type="pres">
      <dgm:prSet presAssocID="{03213625-A14F-4E5C-A2B5-C509E59AABBE}" presName="rootComposite" presStyleCnt="0"/>
      <dgm:spPr/>
    </dgm:pt>
    <dgm:pt modelId="{40168BEE-8085-4589-8A80-AE54207A9ECB}" type="pres">
      <dgm:prSet presAssocID="{03213625-A14F-4E5C-A2B5-C509E59AABBE}" presName="rootText" presStyleLbl="node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615AE159-1A32-4CC1-AE06-3DC78262002E}" type="pres">
      <dgm:prSet presAssocID="{03213625-A14F-4E5C-A2B5-C509E59AABBE}" presName="rootConnector" presStyleLbl="node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F8BF200C-6FE5-4799-A09B-CB5EF392125E}" type="pres">
      <dgm:prSet presAssocID="{03213625-A14F-4E5C-A2B5-C509E59AABBE}" presName="childShape" presStyleCnt="0"/>
      <dgm:spPr/>
    </dgm:pt>
    <dgm:pt modelId="{3B771F0B-7E9A-4373-AD13-C46CEE632594}" type="pres">
      <dgm:prSet presAssocID="{D3199EBD-B9AB-40C7-8914-9D109E500E61}" presName="Name13" presStyleLbl="parChTrans1D2" presStyleIdx="18" presStyleCnt="21"/>
      <dgm:spPr/>
      <dgm:t>
        <a:bodyPr/>
        <a:lstStyle/>
        <a:p>
          <a:pPr latinLnBrk="1"/>
          <a:endParaRPr lang="ko-KR" altLang="en-US"/>
        </a:p>
      </dgm:t>
    </dgm:pt>
    <dgm:pt modelId="{8F26FC7F-262A-4133-8941-8A36F0FA1E8C}" type="pres">
      <dgm:prSet presAssocID="{1A3B1DA9-C6EE-4A59-B053-E2262FA058CD}" presName="childText" presStyleLbl="bgAcc1" presStyleIdx="18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6D8DAAC-D57D-49CD-B542-AEC5F11B7EC8}" type="pres">
      <dgm:prSet presAssocID="{EB3D2F87-D249-4219-A1E5-6B4B733B6167}" presName="Name13" presStyleLbl="parChTrans1D2" presStyleIdx="19" presStyleCnt="21"/>
      <dgm:spPr/>
      <dgm:t>
        <a:bodyPr/>
        <a:lstStyle/>
        <a:p>
          <a:pPr latinLnBrk="1"/>
          <a:endParaRPr lang="ko-KR" altLang="en-US"/>
        </a:p>
      </dgm:t>
    </dgm:pt>
    <dgm:pt modelId="{BF354A50-2950-4CA0-9154-9C6A6E7C93BC}" type="pres">
      <dgm:prSet presAssocID="{332EDFDD-538A-41CD-A1DA-E030B66696D1}" presName="childText" presStyleLbl="bgAcc1" presStyleIdx="19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A48F01-8492-4A6D-B03B-4404C73ACBD6}" type="pres">
      <dgm:prSet presAssocID="{AD03F992-15E2-4DE1-9B00-F5307CCF3899}" presName="Name13" presStyleLbl="parChTrans1D2" presStyleIdx="20" presStyleCnt="21"/>
      <dgm:spPr/>
      <dgm:t>
        <a:bodyPr/>
        <a:lstStyle/>
        <a:p>
          <a:pPr latinLnBrk="1"/>
          <a:endParaRPr lang="ko-KR" altLang="en-US"/>
        </a:p>
      </dgm:t>
    </dgm:pt>
    <dgm:pt modelId="{342D95FB-7ABA-4A8A-A5AC-F4FDEEBFC56E}" type="pres">
      <dgm:prSet presAssocID="{807BB94C-D024-45B7-A3F0-CC6B5FB16D2C}" presName="childText" presStyleLbl="bgAcc1" presStyleIdx="20" presStyleCnt="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0EEFEAC-94E0-420F-8AA4-DF67F429F9DD}" type="presOf" srcId="{0F6CFC3C-F102-4C29-B2AE-EBF085014B63}" destId="{1FCCB00C-2B49-4277-ADCB-B305C2361B5D}" srcOrd="1" destOrd="0" presId="urn:microsoft.com/office/officeart/2005/8/layout/hierarchy3"/>
    <dgm:cxn modelId="{270D13AB-E551-4E4A-A2F2-8A6F437531C3}" srcId="{6FDBEAC5-8ECC-4E5A-BA29-1AA32AAC5D18}" destId="{1B04E7F9-9A4E-4B7A-9798-1D770E639896}" srcOrd="0" destOrd="0" parTransId="{43DADE68-50D2-45E0-A096-E3098E6F2EA6}" sibTransId="{B5D7591B-8F0E-41D5-9EBB-787057B94F00}"/>
    <dgm:cxn modelId="{84F2BB64-277C-4F9C-A702-0D35985E92C1}" type="presOf" srcId="{8FC76D40-2A4C-4B2B-AB36-AE859C137910}" destId="{E90B740D-D854-4AD9-8176-FF3A63449DD8}" srcOrd="0" destOrd="0" presId="urn:microsoft.com/office/officeart/2005/8/layout/hierarchy3"/>
    <dgm:cxn modelId="{9B479AC6-BDCF-404B-A830-F7C6C6D9E85B}" type="presOf" srcId="{8627BFCC-FBEF-471F-B3BE-7EE5215055C9}" destId="{A7A3F39B-29C6-481D-B357-98018352BF29}" srcOrd="0" destOrd="0" presId="urn:microsoft.com/office/officeart/2005/8/layout/hierarchy3"/>
    <dgm:cxn modelId="{DB14AB96-9873-4C00-AE74-FD66A9FD74BF}" type="presOf" srcId="{656579AB-1EC8-4FC5-936E-036BD0BD2E89}" destId="{5A5BFE8A-244F-467E-9598-E6205EE0B67E}" srcOrd="0" destOrd="0" presId="urn:microsoft.com/office/officeart/2005/8/layout/hierarchy3"/>
    <dgm:cxn modelId="{81268F90-AF28-41A4-AE9E-397C99C76E70}" srcId="{6FDBEAC5-8ECC-4E5A-BA29-1AA32AAC5D18}" destId="{9B4D59D5-E527-4DBC-8660-304651997756}" srcOrd="1" destOrd="0" parTransId="{5A7AB489-263F-4A97-8ADA-24BCB9DE3749}" sibTransId="{65FE73F5-74A7-41CD-8C50-136040FD3F45}"/>
    <dgm:cxn modelId="{8E546617-9182-407F-BFEC-3DA6B23D8970}" srcId="{03213625-A14F-4E5C-A2B5-C509E59AABBE}" destId="{807BB94C-D024-45B7-A3F0-CC6B5FB16D2C}" srcOrd="2" destOrd="0" parTransId="{AD03F992-15E2-4DE1-9B00-F5307CCF3899}" sibTransId="{3DD1A4B6-9855-4B3A-BE33-FBB1E9A5C486}"/>
    <dgm:cxn modelId="{AA9086F6-4058-4F5E-AE96-75AA51184FC2}" type="presOf" srcId="{07072BB7-647D-416B-ADCC-8B1DA2F34DAD}" destId="{E4B92D71-3971-4D6C-8156-3E7AE7AEF21D}" srcOrd="0" destOrd="0" presId="urn:microsoft.com/office/officeart/2005/8/layout/hierarchy3"/>
    <dgm:cxn modelId="{FEF73FB8-3FF6-4204-A9EF-342D63C77214}" type="presOf" srcId="{E67D6E21-CE72-461C-9831-32860B890843}" destId="{F514F289-BF7D-428B-AAFC-50D2B3573401}" srcOrd="0" destOrd="0" presId="urn:microsoft.com/office/officeart/2005/8/layout/hierarchy3"/>
    <dgm:cxn modelId="{F26A798F-298C-45EB-853D-9D98E5DBCC1C}" type="presOf" srcId="{06901B81-ABC0-4FA0-A8B0-49F4322194AD}" destId="{94EC0971-158B-42F8-A3A5-33AFC8974065}" srcOrd="0" destOrd="0" presId="urn:microsoft.com/office/officeart/2005/8/layout/hierarchy3"/>
    <dgm:cxn modelId="{A7480999-924D-4B68-B7C7-C9A5480196D6}" srcId="{6FDBEAC5-8ECC-4E5A-BA29-1AA32AAC5D18}" destId="{0F65D0D0-F6E1-4002-86B2-361158ECB54F}" srcOrd="2" destOrd="0" parTransId="{FD092CBB-B55E-457A-8D80-0FA22A473AA2}" sibTransId="{07880314-545A-4E12-83DB-F3DB18988361}"/>
    <dgm:cxn modelId="{68799DFC-3751-4ABD-9C4B-A39210CF3609}" type="presOf" srcId="{0F65D0D0-F6E1-4002-86B2-361158ECB54F}" destId="{7D72901E-383A-42A2-9195-6C8616FE02F0}" srcOrd="0" destOrd="0" presId="urn:microsoft.com/office/officeart/2005/8/layout/hierarchy3"/>
    <dgm:cxn modelId="{60129F0B-D37F-406E-B290-D3CB6F870EC1}" srcId="{A8D2135A-E47F-4416-981D-58D77833B4CF}" destId="{404E0418-C771-46F5-B60C-A0E502039209}" srcOrd="2" destOrd="0" parTransId="{8FC76D40-2A4C-4B2B-AB36-AE859C137910}" sibTransId="{4A7EF7B9-655F-40FC-A28E-70655E5E3FF8}"/>
    <dgm:cxn modelId="{7E98016F-3660-4C79-B842-DE51EB0194E8}" type="presOf" srcId="{43DADE68-50D2-45E0-A096-E3098E6F2EA6}" destId="{59F47722-6DC2-4BF6-ABD3-9AA7D53B608E}" srcOrd="0" destOrd="0" presId="urn:microsoft.com/office/officeart/2005/8/layout/hierarchy3"/>
    <dgm:cxn modelId="{7F5088DC-5C1C-45C5-BABC-52D6600951F1}" srcId="{03213625-A14F-4E5C-A2B5-C509E59AABBE}" destId="{332EDFDD-538A-41CD-A1DA-E030B66696D1}" srcOrd="1" destOrd="0" parTransId="{EB3D2F87-D249-4219-A1E5-6B4B733B6167}" sibTransId="{245652B6-BB20-4B87-819B-5FDBFE02CEF3}"/>
    <dgm:cxn modelId="{BBB54499-4BBC-4D3D-92E7-9A5160334C59}" type="presOf" srcId="{785A4504-8FC9-4660-941F-5D64A5B52F6A}" destId="{EC8D3FD0-13CB-48B9-95BC-F5325F4FC95A}" srcOrd="0" destOrd="0" presId="urn:microsoft.com/office/officeart/2005/8/layout/hierarchy3"/>
    <dgm:cxn modelId="{42EF07CF-B3D7-4984-B843-C58CB7D6A630}" srcId="{0F6CFC3C-F102-4C29-B2AE-EBF085014B63}" destId="{0FFCBCD5-104F-46E6-B5C1-A90E0ADB7EB2}" srcOrd="1" destOrd="0" parTransId="{8EB37680-FDDD-4C64-AF02-96023966464B}" sibTransId="{DE7D2F34-7648-4EC6-9DB8-00C9B4DB5EDD}"/>
    <dgm:cxn modelId="{E7CDD708-7006-4161-9864-4CEDC1CA8A98}" type="presOf" srcId="{9F27D1CD-AB36-4B98-9EA7-2E5DB825EEFB}" destId="{B8E62AA7-14B4-40A0-A438-2B822FDA57EB}" srcOrd="0" destOrd="0" presId="urn:microsoft.com/office/officeart/2005/8/layout/hierarchy3"/>
    <dgm:cxn modelId="{C24189C9-CD5C-41E8-9789-6F4A09BF30C8}" srcId="{AB669CF0-50A9-4EA8-8F21-739C3D498E66}" destId="{9C56147A-DD4B-4B7B-830E-E1C8B95B84D1}" srcOrd="1" destOrd="0" parTransId="{5621783C-AE6D-4404-A357-ED79F1320CF2}" sibTransId="{399266BF-5531-46C3-B2F9-5B9AC48EBF2B}"/>
    <dgm:cxn modelId="{28D132ED-5570-4A78-A9D4-124A2F08AD57}" type="presOf" srcId="{A8D2135A-E47F-4416-981D-58D77833B4CF}" destId="{FCE3A01B-8DE3-4BA3-9884-FEB986BBF785}" srcOrd="1" destOrd="0" presId="urn:microsoft.com/office/officeart/2005/8/layout/hierarchy3"/>
    <dgm:cxn modelId="{2F951D19-AA53-488F-A227-3DDF138EDBF6}" type="presOf" srcId="{AB669CF0-50A9-4EA8-8F21-739C3D498E66}" destId="{78B20063-1C2C-41CA-9827-FF344FA79360}" srcOrd="0" destOrd="0" presId="urn:microsoft.com/office/officeart/2005/8/layout/hierarchy3"/>
    <dgm:cxn modelId="{6EDD25A4-5208-4540-B95D-47634C91D9AD}" srcId="{09A65238-2D2B-4DF5-89A6-BE1FCCF624A0}" destId="{70D6AD02-E0BB-4718-98CD-D710D91AD87F}" srcOrd="1" destOrd="0" parTransId="{A64945CF-EC9C-4EFC-A947-094DA08B5873}" sibTransId="{B02FA4BE-7EDA-4A2D-B932-D957CF458C59}"/>
    <dgm:cxn modelId="{A775B2ED-C18E-45BF-A39E-D81B2C31F91E}" type="presOf" srcId="{332EDFDD-538A-41CD-A1DA-E030B66696D1}" destId="{BF354A50-2950-4CA0-9154-9C6A6E7C93BC}" srcOrd="0" destOrd="0" presId="urn:microsoft.com/office/officeart/2005/8/layout/hierarchy3"/>
    <dgm:cxn modelId="{9701E027-2341-40AF-8D39-E648DF0500B9}" srcId="{A8D2135A-E47F-4416-981D-58D77833B4CF}" destId="{0425E71D-36D9-4784-8950-0E904F44A181}" srcOrd="1" destOrd="0" parTransId="{C6BE2B8A-A6DE-4E5F-95BA-A74FE91D2CC8}" sibTransId="{5157F214-52F3-45BF-86B8-FC4B80F69A8B}"/>
    <dgm:cxn modelId="{25101D26-AD78-4A5E-B5F0-9A0592C428B4}" type="presOf" srcId="{0F6CFC3C-F102-4C29-B2AE-EBF085014B63}" destId="{2F027072-202F-4A1B-B3F1-E59ADE3F5261}" srcOrd="0" destOrd="0" presId="urn:microsoft.com/office/officeart/2005/8/layout/hierarchy3"/>
    <dgm:cxn modelId="{B4171A8C-D701-4FDB-BBB0-6079D19673CE}" srcId="{AB669CF0-50A9-4EA8-8F21-739C3D498E66}" destId="{09A65238-2D2B-4DF5-89A6-BE1FCCF624A0}" srcOrd="2" destOrd="0" parTransId="{3C90F303-BB4D-42DD-BAB4-BB9FBD66CCCB}" sibTransId="{CDF46287-1A26-493A-9CFA-9B5161B2E229}"/>
    <dgm:cxn modelId="{BF275A4D-1448-4038-9FDE-04698A1EAA56}" srcId="{AB669CF0-50A9-4EA8-8F21-739C3D498E66}" destId="{03213625-A14F-4E5C-A2B5-C509E59AABBE}" srcOrd="5" destOrd="0" parTransId="{06385B74-2F0E-4BF7-B55D-E2D06D9BC627}" sibTransId="{016DC46B-C622-45C0-B1E6-4AB5A0F2CAD3}"/>
    <dgm:cxn modelId="{F3D49BDA-31AC-42E2-8EAB-78DF428C2AFC}" srcId="{A8D2135A-E47F-4416-981D-58D77833B4CF}" destId="{785A4504-8FC9-4660-941F-5D64A5B52F6A}" srcOrd="3" destOrd="0" parTransId="{0B762AD3-3EBC-4A2B-B4E1-C145E56D5490}" sibTransId="{1CA83D9A-1857-4B18-BA75-F002689E4918}"/>
    <dgm:cxn modelId="{D147173B-0D95-4761-8CBF-F1BD2903AC8D}" type="presOf" srcId="{B3387A2F-8E46-4AC4-B5C5-FE6F3E180CBC}" destId="{2A619142-2834-4823-8344-87FA79F38772}" srcOrd="0" destOrd="0" presId="urn:microsoft.com/office/officeart/2005/8/layout/hierarchy3"/>
    <dgm:cxn modelId="{5DC905B0-92B3-431A-AF5E-5EE0695A745F}" srcId="{09A65238-2D2B-4DF5-89A6-BE1FCCF624A0}" destId="{01E6E9E9-E4A0-4E43-9C61-64B2EC81C0C7}" srcOrd="0" destOrd="0" parTransId="{EEF03740-150F-4E1B-8818-550ACB58D0D2}" sibTransId="{F1F0EF50-88E0-4C2A-9114-F0E9DCEFB515}"/>
    <dgm:cxn modelId="{D2AD69CE-2EE2-4811-95ED-A13DA75AF3E5}" type="presOf" srcId="{D3199EBD-B9AB-40C7-8914-9D109E500E61}" destId="{3B771F0B-7E9A-4373-AD13-C46CEE632594}" srcOrd="0" destOrd="0" presId="urn:microsoft.com/office/officeart/2005/8/layout/hierarchy3"/>
    <dgm:cxn modelId="{840A9D24-EFFD-4411-998E-08868FE74612}" type="presOf" srcId="{AD03F992-15E2-4DE1-9B00-F5307CCF3899}" destId="{32A48F01-8492-4A6D-B03B-4404C73ACBD6}" srcOrd="0" destOrd="0" presId="urn:microsoft.com/office/officeart/2005/8/layout/hierarchy3"/>
    <dgm:cxn modelId="{55094A6E-A31E-4652-8EB3-025A9ABA41A2}" srcId="{A8D2135A-E47F-4416-981D-58D77833B4CF}" destId="{D878C11B-EF2C-44CA-A80E-99A67DC7B5EE}" srcOrd="0" destOrd="0" parTransId="{07072BB7-647D-416B-ADCC-8B1DA2F34DAD}" sibTransId="{CA2DA887-5C13-4969-AC9C-98CF2E7FF233}"/>
    <dgm:cxn modelId="{7CBD70D8-CD6E-4645-9787-323CE32AC21A}" srcId="{AB669CF0-50A9-4EA8-8F21-739C3D498E66}" destId="{A8D2135A-E47F-4416-981D-58D77833B4CF}" srcOrd="4" destOrd="0" parTransId="{91579FF0-F60C-4442-8EED-DADC8B0002E4}" sibTransId="{2EDE9B20-BF9A-469A-BE1E-B261CF18C525}"/>
    <dgm:cxn modelId="{AD3C328E-F2C6-4265-A182-74DF33BCD72F}" type="presOf" srcId="{EB3D2F87-D249-4219-A1E5-6B4B733B6167}" destId="{56D8DAAC-D57D-49CD-B542-AEC5F11B7EC8}" srcOrd="0" destOrd="0" presId="urn:microsoft.com/office/officeart/2005/8/layout/hierarchy3"/>
    <dgm:cxn modelId="{967B089F-32AB-4096-A395-924A9DBED4F3}" srcId="{AB669CF0-50A9-4EA8-8F21-739C3D498E66}" destId="{0F6CFC3C-F102-4C29-B2AE-EBF085014B63}" srcOrd="3" destOrd="0" parTransId="{4D793629-DFC8-45D1-8751-C3FC5FDD04DB}" sibTransId="{3CB010A9-2F8B-4EF6-A2AB-B361CC5D2EAA}"/>
    <dgm:cxn modelId="{C41CE254-8ED3-4AD4-A389-CE3A218C9B05}" type="presOf" srcId="{70D6AD02-E0BB-4718-98CD-D710D91AD87F}" destId="{241635E0-5D2C-4EB3-9C4B-2539F0653AF4}" srcOrd="0" destOrd="0" presId="urn:microsoft.com/office/officeart/2005/8/layout/hierarchy3"/>
    <dgm:cxn modelId="{FA2CCD1B-8C4F-484D-96BA-180169245574}" type="presOf" srcId="{1B04E7F9-9A4E-4B7A-9798-1D770E639896}" destId="{07D04DFD-C799-49B4-85D9-B0C9AADB7CB2}" srcOrd="0" destOrd="0" presId="urn:microsoft.com/office/officeart/2005/8/layout/hierarchy3"/>
    <dgm:cxn modelId="{D49EFED6-5AB5-47C8-8E84-B70BDD73F9B7}" srcId="{9C56147A-DD4B-4B7B-830E-E1C8B95B84D1}" destId="{06901B81-ABC0-4FA0-A8B0-49F4322194AD}" srcOrd="0" destOrd="0" parTransId="{F2609864-3C68-42AA-A67F-BF981D50A02C}" sibTransId="{F0D5F5D6-AFF1-42DF-B895-EED0C9866E21}"/>
    <dgm:cxn modelId="{AA184440-FD93-4CD4-B61F-30C8CFDED12F}" type="presOf" srcId="{03213625-A14F-4E5C-A2B5-C509E59AABBE}" destId="{40168BEE-8085-4589-8A80-AE54207A9ECB}" srcOrd="0" destOrd="0" presId="urn:microsoft.com/office/officeart/2005/8/layout/hierarchy3"/>
    <dgm:cxn modelId="{EBC9651D-0AA7-46EC-B601-8CAA484BCB16}" type="presOf" srcId="{8EB37680-FDDD-4C64-AF02-96023966464B}" destId="{63480FC1-47D7-4503-B009-A1A87891F444}" srcOrd="0" destOrd="0" presId="urn:microsoft.com/office/officeart/2005/8/layout/hierarchy3"/>
    <dgm:cxn modelId="{5A7F729D-958E-4A16-AE35-8F24AF4236A6}" type="presOf" srcId="{807BB94C-D024-45B7-A3F0-CC6B5FB16D2C}" destId="{342D95FB-7ABA-4A8A-A5AC-F4FDEEBFC56E}" srcOrd="0" destOrd="0" presId="urn:microsoft.com/office/officeart/2005/8/layout/hierarchy3"/>
    <dgm:cxn modelId="{8927785C-B3DB-44D6-9864-C7574F6761C2}" type="presOf" srcId="{9C56147A-DD4B-4B7B-830E-E1C8B95B84D1}" destId="{DF15EC68-2A59-4629-B3BF-1065E7DF653D}" srcOrd="0" destOrd="0" presId="urn:microsoft.com/office/officeart/2005/8/layout/hierarchy3"/>
    <dgm:cxn modelId="{CDA37792-B0B6-4093-8D12-A39A9627970C}" type="presOf" srcId="{A64945CF-EC9C-4EFC-A947-094DA08B5873}" destId="{9CEC7BE4-A0E6-4131-8740-51DA0F4E7300}" srcOrd="0" destOrd="0" presId="urn:microsoft.com/office/officeart/2005/8/layout/hierarchy3"/>
    <dgm:cxn modelId="{7EE0B3D2-01F2-4423-BFDD-AA417D0F177E}" type="presOf" srcId="{4B8096EC-6199-426D-8648-354FD9C8751F}" destId="{00F3130E-9FF4-4D35-81EB-3BC6827C0B1C}" srcOrd="0" destOrd="0" presId="urn:microsoft.com/office/officeart/2005/8/layout/hierarchy3"/>
    <dgm:cxn modelId="{34AA806B-D0F7-45D6-8248-B2022BA02E73}" type="presOf" srcId="{0FFCBCD5-104F-46E6-B5C1-A90E0ADB7EB2}" destId="{B8743C78-7DA5-4BBE-83B1-42F23C186C89}" srcOrd="0" destOrd="0" presId="urn:microsoft.com/office/officeart/2005/8/layout/hierarchy3"/>
    <dgm:cxn modelId="{11ACCA17-F210-4D34-94DA-882AB4819B4B}" srcId="{A8D2135A-E47F-4416-981D-58D77833B4CF}" destId="{E59D4E2E-322E-4FD5-BB68-3016E864644F}" srcOrd="5" destOrd="0" parTransId="{656579AB-1EC8-4FC5-936E-036BD0BD2E89}" sibTransId="{B9EA8E5D-372C-455C-BBBB-45BB5B72F7DE}"/>
    <dgm:cxn modelId="{BBF37965-3141-4530-8451-E44BA491540F}" type="presOf" srcId="{A8D2135A-E47F-4416-981D-58D77833B4CF}" destId="{D1438131-86E4-4A17-96A3-5E8F6FAA902C}" srcOrd="0" destOrd="0" presId="urn:microsoft.com/office/officeart/2005/8/layout/hierarchy3"/>
    <dgm:cxn modelId="{7C24C3DA-FC7F-48AE-9CDB-497F5A2CA66D}" type="presOf" srcId="{A363FDD2-8958-463E-8DC4-8A32E7A5104B}" destId="{9F60082F-158D-4663-A211-DCE0420113FF}" srcOrd="0" destOrd="0" presId="urn:microsoft.com/office/officeart/2005/8/layout/hierarchy3"/>
    <dgm:cxn modelId="{81978D8A-BCBF-4A0E-BF8A-6F430BAFA4DA}" type="presOf" srcId="{0B762AD3-3EBC-4A2B-B4E1-C145E56D5490}" destId="{B238FAD2-CCBA-4E16-8431-3009FBBC836E}" srcOrd="0" destOrd="0" presId="urn:microsoft.com/office/officeart/2005/8/layout/hierarchy3"/>
    <dgm:cxn modelId="{A537CE4C-91BD-4967-974E-8FB5FE712C0E}" type="presOf" srcId="{01E6E9E9-E4A0-4E43-9C61-64B2EC81C0C7}" destId="{665B24E0-2C5C-46F9-9A97-D10496D55DBB}" srcOrd="0" destOrd="0" presId="urn:microsoft.com/office/officeart/2005/8/layout/hierarchy3"/>
    <dgm:cxn modelId="{5B001E3A-3632-4A31-BA84-CCB31068EC90}" type="presOf" srcId="{404E0418-C771-46F5-B60C-A0E502039209}" destId="{A0A06E67-49E1-46AE-A923-F1865FDCB702}" srcOrd="0" destOrd="0" presId="urn:microsoft.com/office/officeart/2005/8/layout/hierarchy3"/>
    <dgm:cxn modelId="{F66FCBDD-F435-4CCB-BCC5-8FC8F3FCFDB3}" type="presOf" srcId="{E20E5AA1-64EC-4219-9826-99541BE9B509}" destId="{E0B39EE9-6521-4D3C-8AAF-C4C313955BCA}" srcOrd="0" destOrd="0" presId="urn:microsoft.com/office/officeart/2005/8/layout/hierarchy3"/>
    <dgm:cxn modelId="{1A8A94B9-D32A-495E-9895-F54950B52AC5}" type="presOf" srcId="{6FDBEAC5-8ECC-4E5A-BA29-1AA32AAC5D18}" destId="{60BD38F0-B97E-4ACA-BBD5-C19A045FE8FB}" srcOrd="0" destOrd="0" presId="urn:microsoft.com/office/officeart/2005/8/layout/hierarchy3"/>
    <dgm:cxn modelId="{E4C0C433-0A7C-42A3-B52C-2F1F50075FAE}" srcId="{03213625-A14F-4E5C-A2B5-C509E59AABBE}" destId="{1A3B1DA9-C6EE-4A59-B053-E2262FA058CD}" srcOrd="0" destOrd="0" parTransId="{D3199EBD-B9AB-40C7-8914-9D109E500E61}" sibTransId="{EA163FC7-A56C-4F87-81FA-598795DCCB9D}"/>
    <dgm:cxn modelId="{A23B7573-2662-4CCB-A1DF-CF4B7141485D}" type="presOf" srcId="{F2609864-3C68-42AA-A67F-BF981D50A02C}" destId="{504B182C-637C-4B31-A564-DD7F9B07866A}" srcOrd="0" destOrd="0" presId="urn:microsoft.com/office/officeart/2005/8/layout/hierarchy3"/>
    <dgm:cxn modelId="{59D8D5A6-B335-404D-B5E1-20EF017299E1}" type="presOf" srcId="{FD092CBB-B55E-457A-8D80-0FA22A473AA2}" destId="{3B6D702B-256E-4400-A5D8-BC2F195FBF23}" srcOrd="0" destOrd="0" presId="urn:microsoft.com/office/officeart/2005/8/layout/hierarchy3"/>
    <dgm:cxn modelId="{5AFFBE7D-E634-4932-AD6A-FA6BEC962D2D}" type="presOf" srcId="{1A3B1DA9-C6EE-4A59-B053-E2262FA058CD}" destId="{8F26FC7F-262A-4133-8941-8A36F0FA1E8C}" srcOrd="0" destOrd="0" presId="urn:microsoft.com/office/officeart/2005/8/layout/hierarchy3"/>
    <dgm:cxn modelId="{75FBC793-C0F8-4E77-90B6-2B128A702AF0}" type="presOf" srcId="{6FDBEAC5-8ECC-4E5A-BA29-1AA32AAC5D18}" destId="{2F1AE0BF-4A2C-47A6-9128-8C684155B332}" srcOrd="1" destOrd="0" presId="urn:microsoft.com/office/officeart/2005/8/layout/hierarchy3"/>
    <dgm:cxn modelId="{28577E12-51A0-4AAA-BBF2-72D7A496FBAF}" type="presOf" srcId="{C6BE2B8A-A6DE-4E5F-95BA-A74FE91D2CC8}" destId="{AB41B940-A4FE-46E9-9F9F-79246D3756D0}" srcOrd="0" destOrd="0" presId="urn:microsoft.com/office/officeart/2005/8/layout/hierarchy3"/>
    <dgm:cxn modelId="{9C74B74E-A979-4FB2-A4B8-EF685DF03C9C}" srcId="{09A65238-2D2B-4DF5-89A6-BE1FCCF624A0}" destId="{A363FDD2-8958-463E-8DC4-8A32E7A5104B}" srcOrd="2" destOrd="0" parTransId="{8627BFCC-FBEF-471F-B3BE-7EE5215055C9}" sibTransId="{845D5F84-8075-4B6E-9E9F-6D2F01DC0A59}"/>
    <dgm:cxn modelId="{47A3852E-F735-46D5-91F2-7E45F6878E56}" type="presOf" srcId="{24792337-A930-487F-83AF-AA2060509465}" destId="{8F066386-FEB7-429E-ABEB-A009CDDB3E16}" srcOrd="0" destOrd="0" presId="urn:microsoft.com/office/officeart/2005/8/layout/hierarchy3"/>
    <dgm:cxn modelId="{4F8EBD3B-BB7D-4666-9087-B7176D276BA9}" type="presOf" srcId="{9B4D59D5-E527-4DBC-8660-304651997756}" destId="{48A203B4-C321-4268-B28D-C48051041C29}" srcOrd="0" destOrd="0" presId="urn:microsoft.com/office/officeart/2005/8/layout/hierarchy3"/>
    <dgm:cxn modelId="{4302F9C7-F9A6-4287-98A6-457CD9A96587}" srcId="{AB669CF0-50A9-4EA8-8F21-739C3D498E66}" destId="{6FDBEAC5-8ECC-4E5A-BA29-1AA32AAC5D18}" srcOrd="0" destOrd="0" parTransId="{BD879CA8-301F-4EF2-8AE6-4540EAD7FF46}" sibTransId="{AC50436C-B8BD-4DAF-B59F-94A5DEF86D43}"/>
    <dgm:cxn modelId="{EFBD514B-49A0-40D2-8D68-A33FDC60F523}" type="presOf" srcId="{0425E71D-36D9-4784-8950-0E904F44A181}" destId="{DFED49D3-E780-4E04-82A9-0C7CCD8C0A08}" srcOrd="0" destOrd="0" presId="urn:microsoft.com/office/officeart/2005/8/layout/hierarchy3"/>
    <dgm:cxn modelId="{A3C28BD0-0702-4F76-90D2-C1B37F44907F}" type="presOf" srcId="{5967B4C9-506A-4229-8F0A-E587080B3067}" destId="{3BBD00FA-5BEA-48DD-B205-08F915F977C8}" srcOrd="0" destOrd="0" presId="urn:microsoft.com/office/officeart/2005/8/layout/hierarchy3"/>
    <dgm:cxn modelId="{94371AA8-CE91-4FF7-B730-4855D355743F}" type="presOf" srcId="{E59D4E2E-322E-4FD5-BB68-3016E864644F}" destId="{A1A00013-726C-43D0-85AB-09D154E71EBA}" srcOrd="0" destOrd="0" presId="urn:microsoft.com/office/officeart/2005/8/layout/hierarchy3"/>
    <dgm:cxn modelId="{0823FEE7-E0CC-40D6-A733-F6FF793D4016}" type="presOf" srcId="{ABBFAAA8-C5B5-4BA7-B961-64771EEC5AC6}" destId="{AB5BF447-2080-4290-A886-30FBBC18E092}" srcOrd="0" destOrd="0" presId="urn:microsoft.com/office/officeart/2005/8/layout/hierarchy3"/>
    <dgm:cxn modelId="{7149F159-0F9C-41C4-946D-8AE795177C10}" srcId="{9C56147A-DD4B-4B7B-830E-E1C8B95B84D1}" destId="{FAF95FBB-37AD-4904-AF1B-DF2A796D6A02}" srcOrd="1" destOrd="0" parTransId="{4B8096EC-6199-426D-8648-354FD9C8751F}" sibTransId="{60B9B608-C5AE-44E2-A99A-0D59F0B7AD7C}"/>
    <dgm:cxn modelId="{4847B700-9BCB-44FD-BDD0-06D7C05A5D3F}" type="presOf" srcId="{03213625-A14F-4E5C-A2B5-C509E59AABBE}" destId="{615AE159-1A32-4CC1-AE06-3DC78262002E}" srcOrd="1" destOrd="0" presId="urn:microsoft.com/office/officeart/2005/8/layout/hierarchy3"/>
    <dgm:cxn modelId="{7B329E6A-0C3B-4727-9670-3962C22EB484}" type="presOf" srcId="{09A65238-2D2B-4DF5-89A6-BE1FCCF624A0}" destId="{9AB8CAC6-3DD2-4229-BFEE-4B582D6E09DD}" srcOrd="1" destOrd="0" presId="urn:microsoft.com/office/officeart/2005/8/layout/hierarchy3"/>
    <dgm:cxn modelId="{BE1987AB-3925-4DDA-8471-2C5F9D71E934}" type="presOf" srcId="{9C56147A-DD4B-4B7B-830E-E1C8B95B84D1}" destId="{FF910639-405E-44BC-9D99-7EE0D4F68F8F}" srcOrd="1" destOrd="0" presId="urn:microsoft.com/office/officeart/2005/8/layout/hierarchy3"/>
    <dgm:cxn modelId="{FB8F064C-88B6-4573-97C0-C1FBBE1483FC}" srcId="{A8D2135A-E47F-4416-981D-58D77833B4CF}" destId="{60436ED2-B69C-468C-8957-1406CEAB3464}" srcOrd="4" destOrd="0" parTransId="{5967B4C9-506A-4229-8F0A-E587080B3067}" sibTransId="{24AEC82E-777E-4D03-BED5-89509DD6DF1F}"/>
    <dgm:cxn modelId="{76256D05-92C0-4D7D-8432-6AAC1BE286F9}" type="presOf" srcId="{FAF95FBB-37AD-4904-AF1B-DF2A796D6A02}" destId="{E696FEC9-C563-476F-9515-F78E7BAB7090}" srcOrd="0" destOrd="0" presId="urn:microsoft.com/office/officeart/2005/8/layout/hierarchy3"/>
    <dgm:cxn modelId="{E284CBA2-267E-491A-8CDD-F6885649B2DE}" type="presOf" srcId="{EEF03740-150F-4E1B-8818-550ACB58D0D2}" destId="{644A4494-DA52-4519-9D32-39A88E6E0884}" srcOrd="0" destOrd="0" presId="urn:microsoft.com/office/officeart/2005/8/layout/hierarchy3"/>
    <dgm:cxn modelId="{48207ED3-FC43-4232-872C-6A2090FC3E96}" srcId="{6FDBEAC5-8ECC-4E5A-BA29-1AA32AAC5D18}" destId="{24792337-A930-487F-83AF-AA2060509465}" srcOrd="3" destOrd="0" parTransId="{B3387A2F-8E46-4AC4-B5C5-FE6F3E180CBC}" sibTransId="{ABE1D7C6-D805-457D-A3C6-134E58E89F5E}"/>
    <dgm:cxn modelId="{F5F00683-84BB-4522-80FA-1F150D7B8B5A}" type="presOf" srcId="{D878C11B-EF2C-44CA-A80E-99A67DC7B5EE}" destId="{851526A7-96B6-472B-A299-4C9E2C703B21}" srcOrd="0" destOrd="0" presId="urn:microsoft.com/office/officeart/2005/8/layout/hierarchy3"/>
    <dgm:cxn modelId="{403617DE-1BD6-4C39-82E1-48AA27006C1B}" srcId="{0F6CFC3C-F102-4C29-B2AE-EBF085014B63}" destId="{E20E5AA1-64EC-4219-9826-99541BE9B509}" srcOrd="0" destOrd="0" parTransId="{ABBFAAA8-C5B5-4BA7-B961-64771EEC5AC6}" sibTransId="{E5B59562-5F50-42ED-A278-AB1E3E9A4916}"/>
    <dgm:cxn modelId="{5CEB0570-7A18-49DF-8A3F-A35E8B94C6E8}" type="presOf" srcId="{09A65238-2D2B-4DF5-89A6-BE1FCCF624A0}" destId="{E1E95F64-B5E6-4C0D-992D-A63E6D428B9E}" srcOrd="0" destOrd="0" presId="urn:microsoft.com/office/officeart/2005/8/layout/hierarchy3"/>
    <dgm:cxn modelId="{B4BC1DF4-1DFA-4387-90FE-EFC9421ECCAE}" type="presOf" srcId="{60436ED2-B69C-468C-8957-1406CEAB3464}" destId="{7631B8B7-4C8F-44F0-8F65-ADFACD2BC66B}" srcOrd="0" destOrd="0" presId="urn:microsoft.com/office/officeart/2005/8/layout/hierarchy3"/>
    <dgm:cxn modelId="{57B8EA71-881E-4559-B52B-2551CBD7E329}" srcId="{0F6CFC3C-F102-4C29-B2AE-EBF085014B63}" destId="{E67D6E21-CE72-461C-9831-32860B890843}" srcOrd="2" destOrd="0" parTransId="{9F27D1CD-AB36-4B98-9EA7-2E5DB825EEFB}" sibTransId="{A1A60F6B-E43B-47C5-9C9A-0D10956ACAC6}"/>
    <dgm:cxn modelId="{B300F9BF-E45E-4B39-A3C3-6080FE47E0DF}" type="presOf" srcId="{5A7AB489-263F-4A97-8ADA-24BCB9DE3749}" destId="{40E1D45D-0290-4816-85EC-D2E5DFEAADF1}" srcOrd="0" destOrd="0" presId="urn:microsoft.com/office/officeart/2005/8/layout/hierarchy3"/>
    <dgm:cxn modelId="{E57580D7-D14C-4733-B79F-F45C22E12D1F}" type="presParOf" srcId="{78B20063-1C2C-41CA-9827-FF344FA79360}" destId="{F64009D8-EEB3-4D66-929B-60CE284B9EFB}" srcOrd="0" destOrd="0" presId="urn:microsoft.com/office/officeart/2005/8/layout/hierarchy3"/>
    <dgm:cxn modelId="{B05E3EED-5C1C-4909-992B-8509A3F440C7}" type="presParOf" srcId="{F64009D8-EEB3-4D66-929B-60CE284B9EFB}" destId="{6533D0B7-A48E-4D28-8E49-FFA50476538A}" srcOrd="0" destOrd="0" presId="urn:microsoft.com/office/officeart/2005/8/layout/hierarchy3"/>
    <dgm:cxn modelId="{7CFE84F0-B4BF-4531-ABEC-10D76722E335}" type="presParOf" srcId="{6533D0B7-A48E-4D28-8E49-FFA50476538A}" destId="{60BD38F0-B97E-4ACA-BBD5-C19A045FE8FB}" srcOrd="0" destOrd="0" presId="urn:microsoft.com/office/officeart/2005/8/layout/hierarchy3"/>
    <dgm:cxn modelId="{DBD29AFA-C59F-4B79-899A-9D13379D83A8}" type="presParOf" srcId="{6533D0B7-A48E-4D28-8E49-FFA50476538A}" destId="{2F1AE0BF-4A2C-47A6-9128-8C684155B332}" srcOrd="1" destOrd="0" presId="urn:microsoft.com/office/officeart/2005/8/layout/hierarchy3"/>
    <dgm:cxn modelId="{39A7289D-8CD9-4338-9E32-C003CFE9250A}" type="presParOf" srcId="{F64009D8-EEB3-4D66-929B-60CE284B9EFB}" destId="{355E4885-4087-4085-BEC6-17D12DA11EB7}" srcOrd="1" destOrd="0" presId="urn:microsoft.com/office/officeart/2005/8/layout/hierarchy3"/>
    <dgm:cxn modelId="{1381B77A-5BFF-40CE-A4EA-AD554B97592E}" type="presParOf" srcId="{355E4885-4087-4085-BEC6-17D12DA11EB7}" destId="{59F47722-6DC2-4BF6-ABD3-9AA7D53B608E}" srcOrd="0" destOrd="0" presId="urn:microsoft.com/office/officeart/2005/8/layout/hierarchy3"/>
    <dgm:cxn modelId="{34254BFE-9CAC-4909-9F5C-0743436F0711}" type="presParOf" srcId="{355E4885-4087-4085-BEC6-17D12DA11EB7}" destId="{07D04DFD-C799-49B4-85D9-B0C9AADB7CB2}" srcOrd="1" destOrd="0" presId="urn:microsoft.com/office/officeart/2005/8/layout/hierarchy3"/>
    <dgm:cxn modelId="{3D6F27CB-EBEE-4767-93B6-D3CA6DEE014E}" type="presParOf" srcId="{355E4885-4087-4085-BEC6-17D12DA11EB7}" destId="{40E1D45D-0290-4816-85EC-D2E5DFEAADF1}" srcOrd="2" destOrd="0" presId="urn:microsoft.com/office/officeart/2005/8/layout/hierarchy3"/>
    <dgm:cxn modelId="{4EF60D53-2541-4677-B85F-87C7EF875445}" type="presParOf" srcId="{355E4885-4087-4085-BEC6-17D12DA11EB7}" destId="{48A203B4-C321-4268-B28D-C48051041C29}" srcOrd="3" destOrd="0" presId="urn:microsoft.com/office/officeart/2005/8/layout/hierarchy3"/>
    <dgm:cxn modelId="{24533FB0-1529-408B-A73A-3DECA1409044}" type="presParOf" srcId="{355E4885-4087-4085-BEC6-17D12DA11EB7}" destId="{3B6D702B-256E-4400-A5D8-BC2F195FBF23}" srcOrd="4" destOrd="0" presId="urn:microsoft.com/office/officeart/2005/8/layout/hierarchy3"/>
    <dgm:cxn modelId="{70D4B1FE-83DE-480B-9FDE-92A9CF67BB80}" type="presParOf" srcId="{355E4885-4087-4085-BEC6-17D12DA11EB7}" destId="{7D72901E-383A-42A2-9195-6C8616FE02F0}" srcOrd="5" destOrd="0" presId="urn:microsoft.com/office/officeart/2005/8/layout/hierarchy3"/>
    <dgm:cxn modelId="{B4C473FF-6E27-4E60-A3C6-2EF11B69A87C}" type="presParOf" srcId="{355E4885-4087-4085-BEC6-17D12DA11EB7}" destId="{2A619142-2834-4823-8344-87FA79F38772}" srcOrd="6" destOrd="0" presId="urn:microsoft.com/office/officeart/2005/8/layout/hierarchy3"/>
    <dgm:cxn modelId="{0F0BE967-1186-450D-88C0-40A3520CD510}" type="presParOf" srcId="{355E4885-4087-4085-BEC6-17D12DA11EB7}" destId="{8F066386-FEB7-429E-ABEB-A009CDDB3E16}" srcOrd="7" destOrd="0" presId="urn:microsoft.com/office/officeart/2005/8/layout/hierarchy3"/>
    <dgm:cxn modelId="{9F1E77EA-CE84-4C0E-ACE1-A6E7AA43CC5B}" type="presParOf" srcId="{78B20063-1C2C-41CA-9827-FF344FA79360}" destId="{8FE293BA-C11A-4AE4-AA9E-5E4EC202D603}" srcOrd="1" destOrd="0" presId="urn:microsoft.com/office/officeart/2005/8/layout/hierarchy3"/>
    <dgm:cxn modelId="{59A4D258-0D24-45A8-81E3-8F770FD80330}" type="presParOf" srcId="{8FE293BA-C11A-4AE4-AA9E-5E4EC202D603}" destId="{8F7F2671-AF69-431B-B9BA-A4CA20CB97B3}" srcOrd="0" destOrd="0" presId="urn:microsoft.com/office/officeart/2005/8/layout/hierarchy3"/>
    <dgm:cxn modelId="{2471B3D6-1969-44B9-814F-A2C779E17373}" type="presParOf" srcId="{8F7F2671-AF69-431B-B9BA-A4CA20CB97B3}" destId="{DF15EC68-2A59-4629-B3BF-1065E7DF653D}" srcOrd="0" destOrd="0" presId="urn:microsoft.com/office/officeart/2005/8/layout/hierarchy3"/>
    <dgm:cxn modelId="{973F9BFB-9B24-4FEB-8A1E-49093952F2C8}" type="presParOf" srcId="{8F7F2671-AF69-431B-B9BA-A4CA20CB97B3}" destId="{FF910639-405E-44BC-9D99-7EE0D4F68F8F}" srcOrd="1" destOrd="0" presId="urn:microsoft.com/office/officeart/2005/8/layout/hierarchy3"/>
    <dgm:cxn modelId="{061194F8-8160-4DF2-86BE-2375E2A75BAB}" type="presParOf" srcId="{8FE293BA-C11A-4AE4-AA9E-5E4EC202D603}" destId="{52D35BD4-8A28-41C7-9E4F-AA9E970A05E6}" srcOrd="1" destOrd="0" presId="urn:microsoft.com/office/officeart/2005/8/layout/hierarchy3"/>
    <dgm:cxn modelId="{EBF606DA-A0E7-44CD-B8FA-CFCAB032DAF3}" type="presParOf" srcId="{52D35BD4-8A28-41C7-9E4F-AA9E970A05E6}" destId="{504B182C-637C-4B31-A564-DD7F9B07866A}" srcOrd="0" destOrd="0" presId="urn:microsoft.com/office/officeart/2005/8/layout/hierarchy3"/>
    <dgm:cxn modelId="{10DE258A-34E9-4A3E-A4CB-8C39570CFE35}" type="presParOf" srcId="{52D35BD4-8A28-41C7-9E4F-AA9E970A05E6}" destId="{94EC0971-158B-42F8-A3A5-33AFC8974065}" srcOrd="1" destOrd="0" presId="urn:microsoft.com/office/officeart/2005/8/layout/hierarchy3"/>
    <dgm:cxn modelId="{373689B7-5237-4F9B-B134-84DF02011976}" type="presParOf" srcId="{52D35BD4-8A28-41C7-9E4F-AA9E970A05E6}" destId="{00F3130E-9FF4-4D35-81EB-3BC6827C0B1C}" srcOrd="2" destOrd="0" presId="urn:microsoft.com/office/officeart/2005/8/layout/hierarchy3"/>
    <dgm:cxn modelId="{63B956B5-9658-4F1E-A264-0FE85AEFFCB2}" type="presParOf" srcId="{52D35BD4-8A28-41C7-9E4F-AA9E970A05E6}" destId="{E696FEC9-C563-476F-9515-F78E7BAB7090}" srcOrd="3" destOrd="0" presId="urn:microsoft.com/office/officeart/2005/8/layout/hierarchy3"/>
    <dgm:cxn modelId="{10D86246-F73A-44AA-B69B-0A60AE05F67A}" type="presParOf" srcId="{78B20063-1C2C-41CA-9827-FF344FA79360}" destId="{F7B829BC-4A03-4844-982D-69A2F2AAEFB2}" srcOrd="2" destOrd="0" presId="urn:microsoft.com/office/officeart/2005/8/layout/hierarchy3"/>
    <dgm:cxn modelId="{B9E918D5-EA96-49DD-BCAA-D7455056A765}" type="presParOf" srcId="{F7B829BC-4A03-4844-982D-69A2F2AAEFB2}" destId="{7D7F3632-02F3-4DC0-AD23-0014DA8E4EA0}" srcOrd="0" destOrd="0" presId="urn:microsoft.com/office/officeart/2005/8/layout/hierarchy3"/>
    <dgm:cxn modelId="{7A0C8E56-AC66-4865-A982-7D73459D4DEB}" type="presParOf" srcId="{7D7F3632-02F3-4DC0-AD23-0014DA8E4EA0}" destId="{E1E95F64-B5E6-4C0D-992D-A63E6D428B9E}" srcOrd="0" destOrd="0" presId="urn:microsoft.com/office/officeart/2005/8/layout/hierarchy3"/>
    <dgm:cxn modelId="{69B042BC-66BC-4145-B06C-3B685E0688B3}" type="presParOf" srcId="{7D7F3632-02F3-4DC0-AD23-0014DA8E4EA0}" destId="{9AB8CAC6-3DD2-4229-BFEE-4B582D6E09DD}" srcOrd="1" destOrd="0" presId="urn:microsoft.com/office/officeart/2005/8/layout/hierarchy3"/>
    <dgm:cxn modelId="{4615710E-B3AF-4466-A76E-873C0877B29E}" type="presParOf" srcId="{F7B829BC-4A03-4844-982D-69A2F2AAEFB2}" destId="{EA3E7DA2-3CB7-4E14-9EA9-E7BABA776AE5}" srcOrd="1" destOrd="0" presId="urn:microsoft.com/office/officeart/2005/8/layout/hierarchy3"/>
    <dgm:cxn modelId="{D4B2192A-2545-402B-8614-64BFA22D788F}" type="presParOf" srcId="{EA3E7DA2-3CB7-4E14-9EA9-E7BABA776AE5}" destId="{644A4494-DA52-4519-9D32-39A88E6E0884}" srcOrd="0" destOrd="0" presId="urn:microsoft.com/office/officeart/2005/8/layout/hierarchy3"/>
    <dgm:cxn modelId="{9B780BD4-E513-4D13-92F1-9CB08E0EDC22}" type="presParOf" srcId="{EA3E7DA2-3CB7-4E14-9EA9-E7BABA776AE5}" destId="{665B24E0-2C5C-46F9-9A97-D10496D55DBB}" srcOrd="1" destOrd="0" presId="urn:microsoft.com/office/officeart/2005/8/layout/hierarchy3"/>
    <dgm:cxn modelId="{4B25A385-876F-428B-9604-7CAB16E9E4E0}" type="presParOf" srcId="{EA3E7DA2-3CB7-4E14-9EA9-E7BABA776AE5}" destId="{9CEC7BE4-A0E6-4131-8740-51DA0F4E7300}" srcOrd="2" destOrd="0" presId="urn:microsoft.com/office/officeart/2005/8/layout/hierarchy3"/>
    <dgm:cxn modelId="{FFFC0B15-7115-41F0-B563-BAA6F2BAC362}" type="presParOf" srcId="{EA3E7DA2-3CB7-4E14-9EA9-E7BABA776AE5}" destId="{241635E0-5D2C-4EB3-9C4B-2539F0653AF4}" srcOrd="3" destOrd="0" presId="urn:microsoft.com/office/officeart/2005/8/layout/hierarchy3"/>
    <dgm:cxn modelId="{EC157CC2-AC3B-4C49-BAD1-77E5F5841646}" type="presParOf" srcId="{EA3E7DA2-3CB7-4E14-9EA9-E7BABA776AE5}" destId="{A7A3F39B-29C6-481D-B357-98018352BF29}" srcOrd="4" destOrd="0" presId="urn:microsoft.com/office/officeart/2005/8/layout/hierarchy3"/>
    <dgm:cxn modelId="{862F0448-00A1-4318-BF33-F36A1CA254BE}" type="presParOf" srcId="{EA3E7DA2-3CB7-4E14-9EA9-E7BABA776AE5}" destId="{9F60082F-158D-4663-A211-DCE0420113FF}" srcOrd="5" destOrd="0" presId="urn:microsoft.com/office/officeart/2005/8/layout/hierarchy3"/>
    <dgm:cxn modelId="{76CAD860-82BE-4548-9552-A8911C0C8631}" type="presParOf" srcId="{78B20063-1C2C-41CA-9827-FF344FA79360}" destId="{0BED4076-0EA7-4AB3-9F32-C072D6B0AA61}" srcOrd="3" destOrd="0" presId="urn:microsoft.com/office/officeart/2005/8/layout/hierarchy3"/>
    <dgm:cxn modelId="{F7A4F3AC-4284-45A2-A778-51ACA69C0D70}" type="presParOf" srcId="{0BED4076-0EA7-4AB3-9F32-C072D6B0AA61}" destId="{2151925F-96B7-4591-9DB2-4ADA759016C4}" srcOrd="0" destOrd="0" presId="urn:microsoft.com/office/officeart/2005/8/layout/hierarchy3"/>
    <dgm:cxn modelId="{497C1778-ACB5-4686-A467-B13399088263}" type="presParOf" srcId="{2151925F-96B7-4591-9DB2-4ADA759016C4}" destId="{2F027072-202F-4A1B-B3F1-E59ADE3F5261}" srcOrd="0" destOrd="0" presId="urn:microsoft.com/office/officeart/2005/8/layout/hierarchy3"/>
    <dgm:cxn modelId="{1B2A1EC3-9601-4908-AF9A-9D27A5725369}" type="presParOf" srcId="{2151925F-96B7-4591-9DB2-4ADA759016C4}" destId="{1FCCB00C-2B49-4277-ADCB-B305C2361B5D}" srcOrd="1" destOrd="0" presId="urn:microsoft.com/office/officeart/2005/8/layout/hierarchy3"/>
    <dgm:cxn modelId="{30505F1A-F5F6-4076-88A0-2AFD90B32AB1}" type="presParOf" srcId="{0BED4076-0EA7-4AB3-9F32-C072D6B0AA61}" destId="{5A116C55-2370-4C15-A522-03B7705695BC}" srcOrd="1" destOrd="0" presId="urn:microsoft.com/office/officeart/2005/8/layout/hierarchy3"/>
    <dgm:cxn modelId="{B7A149A6-2253-457D-9899-7B43127BD204}" type="presParOf" srcId="{5A116C55-2370-4C15-A522-03B7705695BC}" destId="{AB5BF447-2080-4290-A886-30FBBC18E092}" srcOrd="0" destOrd="0" presId="urn:microsoft.com/office/officeart/2005/8/layout/hierarchy3"/>
    <dgm:cxn modelId="{543D6ECF-FFD1-4B0A-AE22-676373397CBA}" type="presParOf" srcId="{5A116C55-2370-4C15-A522-03B7705695BC}" destId="{E0B39EE9-6521-4D3C-8AAF-C4C313955BCA}" srcOrd="1" destOrd="0" presId="urn:microsoft.com/office/officeart/2005/8/layout/hierarchy3"/>
    <dgm:cxn modelId="{70B92888-B2B8-4422-B037-B28A08E22FC6}" type="presParOf" srcId="{5A116C55-2370-4C15-A522-03B7705695BC}" destId="{63480FC1-47D7-4503-B009-A1A87891F444}" srcOrd="2" destOrd="0" presId="urn:microsoft.com/office/officeart/2005/8/layout/hierarchy3"/>
    <dgm:cxn modelId="{350C4312-85C2-4B8E-8FA6-71ED36A428F2}" type="presParOf" srcId="{5A116C55-2370-4C15-A522-03B7705695BC}" destId="{B8743C78-7DA5-4BBE-83B1-42F23C186C89}" srcOrd="3" destOrd="0" presId="urn:microsoft.com/office/officeart/2005/8/layout/hierarchy3"/>
    <dgm:cxn modelId="{59D20CFD-35F8-48B9-A426-D4F9702FF7D2}" type="presParOf" srcId="{5A116C55-2370-4C15-A522-03B7705695BC}" destId="{B8E62AA7-14B4-40A0-A438-2B822FDA57EB}" srcOrd="4" destOrd="0" presId="urn:microsoft.com/office/officeart/2005/8/layout/hierarchy3"/>
    <dgm:cxn modelId="{99C59823-EC31-4650-BCA9-9D12DB0EA6FF}" type="presParOf" srcId="{5A116C55-2370-4C15-A522-03B7705695BC}" destId="{F514F289-BF7D-428B-AAFC-50D2B3573401}" srcOrd="5" destOrd="0" presId="urn:microsoft.com/office/officeart/2005/8/layout/hierarchy3"/>
    <dgm:cxn modelId="{F47A26D5-DC7B-48DD-9421-185102463220}" type="presParOf" srcId="{78B20063-1C2C-41CA-9827-FF344FA79360}" destId="{D43A9CCE-EC1B-4A66-848E-42749622AA19}" srcOrd="4" destOrd="0" presId="urn:microsoft.com/office/officeart/2005/8/layout/hierarchy3"/>
    <dgm:cxn modelId="{83EAE287-31F4-4E67-91F9-A215B89C7236}" type="presParOf" srcId="{D43A9CCE-EC1B-4A66-848E-42749622AA19}" destId="{96356998-F010-49AD-96C2-763B95EDF7D1}" srcOrd="0" destOrd="0" presId="urn:microsoft.com/office/officeart/2005/8/layout/hierarchy3"/>
    <dgm:cxn modelId="{42EFF068-998F-4CF2-9D1A-ED92F6F87A7C}" type="presParOf" srcId="{96356998-F010-49AD-96C2-763B95EDF7D1}" destId="{D1438131-86E4-4A17-96A3-5E8F6FAA902C}" srcOrd="0" destOrd="0" presId="urn:microsoft.com/office/officeart/2005/8/layout/hierarchy3"/>
    <dgm:cxn modelId="{981B8183-B49B-4A5C-B2D7-D2BE217EA5EE}" type="presParOf" srcId="{96356998-F010-49AD-96C2-763B95EDF7D1}" destId="{FCE3A01B-8DE3-4BA3-9884-FEB986BBF785}" srcOrd="1" destOrd="0" presId="urn:microsoft.com/office/officeart/2005/8/layout/hierarchy3"/>
    <dgm:cxn modelId="{E4C9349B-899A-4567-BC0D-7E90AEA5CD0A}" type="presParOf" srcId="{D43A9CCE-EC1B-4A66-848E-42749622AA19}" destId="{50AAC018-189B-43D2-AF3E-CE50273BB3C8}" srcOrd="1" destOrd="0" presId="urn:microsoft.com/office/officeart/2005/8/layout/hierarchy3"/>
    <dgm:cxn modelId="{925882BE-9437-428B-AC58-59CBF6F7B339}" type="presParOf" srcId="{50AAC018-189B-43D2-AF3E-CE50273BB3C8}" destId="{E4B92D71-3971-4D6C-8156-3E7AE7AEF21D}" srcOrd="0" destOrd="0" presId="urn:microsoft.com/office/officeart/2005/8/layout/hierarchy3"/>
    <dgm:cxn modelId="{14615418-22B5-48EF-B3B5-8000FF9ED54F}" type="presParOf" srcId="{50AAC018-189B-43D2-AF3E-CE50273BB3C8}" destId="{851526A7-96B6-472B-A299-4C9E2C703B21}" srcOrd="1" destOrd="0" presId="urn:microsoft.com/office/officeart/2005/8/layout/hierarchy3"/>
    <dgm:cxn modelId="{32600984-1FD5-4090-AA15-73A002E9EE33}" type="presParOf" srcId="{50AAC018-189B-43D2-AF3E-CE50273BB3C8}" destId="{AB41B940-A4FE-46E9-9F9F-79246D3756D0}" srcOrd="2" destOrd="0" presId="urn:microsoft.com/office/officeart/2005/8/layout/hierarchy3"/>
    <dgm:cxn modelId="{4758C24F-820C-4950-80D6-016CA0A4742A}" type="presParOf" srcId="{50AAC018-189B-43D2-AF3E-CE50273BB3C8}" destId="{DFED49D3-E780-4E04-82A9-0C7CCD8C0A08}" srcOrd="3" destOrd="0" presId="urn:microsoft.com/office/officeart/2005/8/layout/hierarchy3"/>
    <dgm:cxn modelId="{83BF082E-0200-44B6-9B49-4C927CA02FCE}" type="presParOf" srcId="{50AAC018-189B-43D2-AF3E-CE50273BB3C8}" destId="{E90B740D-D854-4AD9-8176-FF3A63449DD8}" srcOrd="4" destOrd="0" presId="urn:microsoft.com/office/officeart/2005/8/layout/hierarchy3"/>
    <dgm:cxn modelId="{805800B0-7A47-4385-A593-9D08A8DCF8CD}" type="presParOf" srcId="{50AAC018-189B-43D2-AF3E-CE50273BB3C8}" destId="{A0A06E67-49E1-46AE-A923-F1865FDCB702}" srcOrd="5" destOrd="0" presId="urn:microsoft.com/office/officeart/2005/8/layout/hierarchy3"/>
    <dgm:cxn modelId="{CA94BD42-6AC1-4D9F-A1F3-C8B4FCBE46CE}" type="presParOf" srcId="{50AAC018-189B-43D2-AF3E-CE50273BB3C8}" destId="{B238FAD2-CCBA-4E16-8431-3009FBBC836E}" srcOrd="6" destOrd="0" presId="urn:microsoft.com/office/officeart/2005/8/layout/hierarchy3"/>
    <dgm:cxn modelId="{6D652E4A-CFE7-4576-8B8C-D20255FD75FC}" type="presParOf" srcId="{50AAC018-189B-43D2-AF3E-CE50273BB3C8}" destId="{EC8D3FD0-13CB-48B9-95BC-F5325F4FC95A}" srcOrd="7" destOrd="0" presId="urn:microsoft.com/office/officeart/2005/8/layout/hierarchy3"/>
    <dgm:cxn modelId="{A31637C9-AD8B-498F-8874-AA68F69A5F37}" type="presParOf" srcId="{50AAC018-189B-43D2-AF3E-CE50273BB3C8}" destId="{3BBD00FA-5BEA-48DD-B205-08F915F977C8}" srcOrd="8" destOrd="0" presId="urn:microsoft.com/office/officeart/2005/8/layout/hierarchy3"/>
    <dgm:cxn modelId="{B900789D-C60D-4168-9FEE-F1805EDDC6DC}" type="presParOf" srcId="{50AAC018-189B-43D2-AF3E-CE50273BB3C8}" destId="{7631B8B7-4C8F-44F0-8F65-ADFACD2BC66B}" srcOrd="9" destOrd="0" presId="urn:microsoft.com/office/officeart/2005/8/layout/hierarchy3"/>
    <dgm:cxn modelId="{8FD43EEC-1FA7-4D1A-A335-D4B1FCE1BC2E}" type="presParOf" srcId="{50AAC018-189B-43D2-AF3E-CE50273BB3C8}" destId="{5A5BFE8A-244F-467E-9598-E6205EE0B67E}" srcOrd="10" destOrd="0" presId="urn:microsoft.com/office/officeart/2005/8/layout/hierarchy3"/>
    <dgm:cxn modelId="{DF5D29C2-DE86-4179-8360-B2B7F504A293}" type="presParOf" srcId="{50AAC018-189B-43D2-AF3E-CE50273BB3C8}" destId="{A1A00013-726C-43D0-85AB-09D154E71EBA}" srcOrd="11" destOrd="0" presId="urn:microsoft.com/office/officeart/2005/8/layout/hierarchy3"/>
    <dgm:cxn modelId="{E9CDFC60-B11C-4A91-A11A-F56AA3A75C65}" type="presParOf" srcId="{78B20063-1C2C-41CA-9827-FF344FA79360}" destId="{D9DDDB7E-46C0-4011-A766-E5B5B84B2803}" srcOrd="5" destOrd="0" presId="urn:microsoft.com/office/officeart/2005/8/layout/hierarchy3"/>
    <dgm:cxn modelId="{F9672EF6-F042-42C4-BF5F-1290561D0BD8}" type="presParOf" srcId="{D9DDDB7E-46C0-4011-A766-E5B5B84B2803}" destId="{ACD9B610-67DD-487E-8584-0437CF3A3E06}" srcOrd="0" destOrd="0" presId="urn:microsoft.com/office/officeart/2005/8/layout/hierarchy3"/>
    <dgm:cxn modelId="{FF82E507-8BE3-4AC0-AC5B-0944527EC352}" type="presParOf" srcId="{ACD9B610-67DD-487E-8584-0437CF3A3E06}" destId="{40168BEE-8085-4589-8A80-AE54207A9ECB}" srcOrd="0" destOrd="0" presId="urn:microsoft.com/office/officeart/2005/8/layout/hierarchy3"/>
    <dgm:cxn modelId="{FFA56FFF-C025-4B72-962D-F5C83CBBEEE4}" type="presParOf" srcId="{ACD9B610-67DD-487E-8584-0437CF3A3E06}" destId="{615AE159-1A32-4CC1-AE06-3DC78262002E}" srcOrd="1" destOrd="0" presId="urn:microsoft.com/office/officeart/2005/8/layout/hierarchy3"/>
    <dgm:cxn modelId="{682616DD-FE2E-4A05-B032-C5BA06547E45}" type="presParOf" srcId="{D9DDDB7E-46C0-4011-A766-E5B5B84B2803}" destId="{F8BF200C-6FE5-4799-A09B-CB5EF392125E}" srcOrd="1" destOrd="0" presId="urn:microsoft.com/office/officeart/2005/8/layout/hierarchy3"/>
    <dgm:cxn modelId="{BC8FBFE5-839C-4877-B1A2-1F6EE1AEAAE6}" type="presParOf" srcId="{F8BF200C-6FE5-4799-A09B-CB5EF392125E}" destId="{3B771F0B-7E9A-4373-AD13-C46CEE632594}" srcOrd="0" destOrd="0" presId="urn:microsoft.com/office/officeart/2005/8/layout/hierarchy3"/>
    <dgm:cxn modelId="{FFD6D85B-4F71-4C88-918F-26BC6BC14F23}" type="presParOf" srcId="{F8BF200C-6FE5-4799-A09B-CB5EF392125E}" destId="{8F26FC7F-262A-4133-8941-8A36F0FA1E8C}" srcOrd="1" destOrd="0" presId="urn:microsoft.com/office/officeart/2005/8/layout/hierarchy3"/>
    <dgm:cxn modelId="{DEA9FF8B-4722-4CDA-826D-BA767648E14B}" type="presParOf" srcId="{F8BF200C-6FE5-4799-A09B-CB5EF392125E}" destId="{56D8DAAC-D57D-49CD-B542-AEC5F11B7EC8}" srcOrd="2" destOrd="0" presId="urn:microsoft.com/office/officeart/2005/8/layout/hierarchy3"/>
    <dgm:cxn modelId="{23641212-8F73-4F68-BE06-B276D84D0155}" type="presParOf" srcId="{F8BF200C-6FE5-4799-A09B-CB5EF392125E}" destId="{BF354A50-2950-4CA0-9154-9C6A6E7C93BC}" srcOrd="3" destOrd="0" presId="urn:microsoft.com/office/officeart/2005/8/layout/hierarchy3"/>
    <dgm:cxn modelId="{176ED776-314F-495B-843C-B1BC47C58C0B}" type="presParOf" srcId="{F8BF200C-6FE5-4799-A09B-CB5EF392125E}" destId="{32A48F01-8492-4A6D-B03B-4404C73ACBD6}" srcOrd="4" destOrd="0" presId="urn:microsoft.com/office/officeart/2005/8/layout/hierarchy3"/>
    <dgm:cxn modelId="{7DEC3241-73A9-448B-AD32-78A22B5B209F}" type="presParOf" srcId="{F8BF200C-6FE5-4799-A09B-CB5EF392125E}" destId="{342D95FB-7ABA-4A8A-A5AC-F4FDEEBFC56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6D830-3F4B-407E-9287-70DE84EF228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A20A6287-A973-4057-82A2-4463E05E2DB0}">
      <dgm:prSet phldrT="[텍스트]" custT="1"/>
      <dgm:spPr/>
      <dgm:t>
        <a:bodyPr/>
        <a:lstStyle/>
        <a:p>
          <a:pPr latinLnBrk="1"/>
          <a:r>
            <a:rPr lang="ko-KR" altLang="en-US" sz="3000" dirty="0" smtClean="0"/>
            <a:t>기초장비</a:t>
          </a:r>
          <a:endParaRPr lang="ko-KR" altLang="en-US" sz="3000" dirty="0"/>
        </a:p>
      </dgm:t>
    </dgm:pt>
    <dgm:pt modelId="{6645318A-66B4-4761-846D-42F3A55F9C2F}" type="parTrans" cxnId="{D7B5A208-BEE6-47C0-B118-A7B499C40256}">
      <dgm:prSet/>
      <dgm:spPr/>
      <dgm:t>
        <a:bodyPr/>
        <a:lstStyle/>
        <a:p>
          <a:pPr latinLnBrk="1"/>
          <a:endParaRPr lang="ko-KR" altLang="en-US"/>
        </a:p>
      </dgm:t>
    </dgm:pt>
    <dgm:pt modelId="{43EE5170-87F6-419A-827B-3B649C724B04}" type="sibTrans" cxnId="{D7B5A208-BEE6-47C0-B118-A7B499C40256}">
      <dgm:prSet/>
      <dgm:spPr/>
      <dgm:t>
        <a:bodyPr/>
        <a:lstStyle/>
        <a:p>
          <a:pPr latinLnBrk="1"/>
          <a:endParaRPr lang="ko-KR" altLang="en-US"/>
        </a:p>
      </dgm:t>
    </dgm:pt>
    <dgm:pt modelId="{B3D18066-0714-41CA-9D84-2A39F75DB912}">
      <dgm:prSet phldrT="[텍스트]"/>
      <dgm:spPr/>
      <dgm:t>
        <a:bodyPr/>
        <a:lstStyle/>
        <a:p>
          <a:pPr latinLnBrk="1"/>
          <a:r>
            <a:rPr lang="en-US" altLang="ko-KR" dirty="0" smtClean="0"/>
            <a:t>MCT 7 </a:t>
          </a:r>
          <a:r>
            <a:rPr lang="ko-KR" altLang="en-US" dirty="0" smtClean="0"/>
            <a:t>호기 </a:t>
          </a:r>
          <a:r>
            <a:rPr lang="en-US" altLang="ko-KR" dirty="0" smtClean="0"/>
            <a:t>(WIA)</a:t>
          </a:r>
          <a:endParaRPr lang="ko-KR" altLang="en-US" dirty="0"/>
        </a:p>
      </dgm:t>
    </dgm:pt>
    <dgm:pt modelId="{6CB8F042-7EB6-4429-81DF-F8443B8D6354}" type="parTrans" cxnId="{E3A60E8F-2AB0-4DE6-90C3-7EBEFD1D607A}">
      <dgm:prSet/>
      <dgm:spPr/>
      <dgm:t>
        <a:bodyPr/>
        <a:lstStyle/>
        <a:p>
          <a:pPr latinLnBrk="1"/>
          <a:endParaRPr lang="ko-KR" altLang="en-US"/>
        </a:p>
      </dgm:t>
    </dgm:pt>
    <dgm:pt modelId="{D79083BE-7BCC-456F-93A4-B6762920288E}" type="sibTrans" cxnId="{E3A60E8F-2AB0-4DE6-90C3-7EBEFD1D607A}">
      <dgm:prSet/>
      <dgm:spPr/>
      <dgm:t>
        <a:bodyPr/>
        <a:lstStyle/>
        <a:p>
          <a:pPr latinLnBrk="1"/>
          <a:endParaRPr lang="ko-KR" altLang="en-US"/>
        </a:p>
      </dgm:t>
    </dgm:pt>
    <dgm:pt modelId="{8D497A22-3FF0-4DB5-9ED5-F0BAC7262B62}">
      <dgm:prSet phldrT="[텍스트]"/>
      <dgm:spPr/>
      <dgm:t>
        <a:bodyPr/>
        <a:lstStyle/>
        <a:p>
          <a:pPr latinLnBrk="1"/>
          <a:r>
            <a:rPr lang="en-US" altLang="ko-KR" dirty="0" smtClean="0"/>
            <a:t>TAPPING M/C  4</a:t>
          </a:r>
          <a:r>
            <a:rPr lang="ko-KR" altLang="en-US" dirty="0" smtClean="0"/>
            <a:t>호기</a:t>
          </a:r>
          <a:r>
            <a:rPr lang="en-US" altLang="ko-KR" dirty="0" smtClean="0"/>
            <a:t>(KOAMATEC)</a:t>
          </a:r>
          <a:endParaRPr lang="ko-KR" altLang="en-US" dirty="0"/>
        </a:p>
      </dgm:t>
    </dgm:pt>
    <dgm:pt modelId="{990A6B38-51E9-40A1-AC61-6B5F40772530}" type="parTrans" cxnId="{C297446D-CD67-44B0-9F51-C65C922BAEC6}">
      <dgm:prSet/>
      <dgm:spPr/>
      <dgm:t>
        <a:bodyPr/>
        <a:lstStyle/>
        <a:p>
          <a:pPr latinLnBrk="1"/>
          <a:endParaRPr lang="ko-KR" altLang="en-US"/>
        </a:p>
      </dgm:t>
    </dgm:pt>
    <dgm:pt modelId="{939776FC-A855-4DEC-85E2-EF57BF26830F}" type="sibTrans" cxnId="{C297446D-CD67-44B0-9F51-C65C922BAEC6}">
      <dgm:prSet/>
      <dgm:spPr/>
      <dgm:t>
        <a:bodyPr/>
        <a:lstStyle/>
        <a:p>
          <a:pPr latinLnBrk="1"/>
          <a:endParaRPr lang="ko-KR" altLang="en-US"/>
        </a:p>
      </dgm:t>
    </dgm:pt>
    <dgm:pt modelId="{B7BAA7BA-5B33-4047-93FC-380A869842F6}">
      <dgm:prSet phldrT="[텍스트]" custT="1"/>
      <dgm:spPr/>
      <dgm:t>
        <a:bodyPr/>
        <a:lstStyle/>
        <a:p>
          <a:pPr latinLnBrk="1"/>
          <a:r>
            <a:rPr lang="ko-KR" altLang="en-US" sz="3000" dirty="0" smtClean="0"/>
            <a:t>정밀가공</a:t>
          </a:r>
          <a:endParaRPr lang="ko-KR" altLang="en-US" sz="3000" dirty="0"/>
        </a:p>
      </dgm:t>
    </dgm:pt>
    <dgm:pt modelId="{3A4C8B86-7E98-4733-B954-20C339463C6C}" type="parTrans" cxnId="{AA7B01BE-79A6-415E-8153-A8671C20B27D}">
      <dgm:prSet/>
      <dgm:spPr/>
      <dgm:t>
        <a:bodyPr/>
        <a:lstStyle/>
        <a:p>
          <a:pPr latinLnBrk="1"/>
          <a:endParaRPr lang="ko-KR" altLang="en-US"/>
        </a:p>
      </dgm:t>
    </dgm:pt>
    <dgm:pt modelId="{DB7B3631-133C-44B8-8733-623DC7BD9684}" type="sibTrans" cxnId="{AA7B01BE-79A6-415E-8153-A8671C20B27D}">
      <dgm:prSet/>
      <dgm:spPr/>
      <dgm:t>
        <a:bodyPr/>
        <a:lstStyle/>
        <a:p>
          <a:pPr latinLnBrk="1"/>
          <a:endParaRPr lang="ko-KR" altLang="en-US"/>
        </a:p>
      </dgm:t>
    </dgm:pt>
    <dgm:pt modelId="{77AA3EC0-B3C7-465E-9E94-AB7A2DD02BEB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성형연삭기</a:t>
          </a:r>
          <a:r>
            <a:rPr lang="en-US" altLang="ko-KR" dirty="0" smtClean="0"/>
            <a:t>(JFG-520M)</a:t>
          </a:r>
          <a:endParaRPr lang="ko-KR" altLang="en-US" dirty="0"/>
        </a:p>
      </dgm:t>
    </dgm:pt>
    <dgm:pt modelId="{FCBCA09F-475D-4372-BEFD-4F2B90B82972}" type="parTrans" cxnId="{7180E051-0B03-4FA7-B16C-924885B47F94}">
      <dgm:prSet/>
      <dgm:spPr/>
      <dgm:t>
        <a:bodyPr/>
        <a:lstStyle/>
        <a:p>
          <a:pPr latinLnBrk="1"/>
          <a:endParaRPr lang="ko-KR" altLang="en-US"/>
        </a:p>
      </dgm:t>
    </dgm:pt>
    <dgm:pt modelId="{669F5B1D-9CAB-4FEF-96C4-1877FB745390}" type="sibTrans" cxnId="{7180E051-0B03-4FA7-B16C-924885B47F94}">
      <dgm:prSet/>
      <dgm:spPr/>
      <dgm:t>
        <a:bodyPr/>
        <a:lstStyle/>
        <a:p>
          <a:pPr latinLnBrk="1"/>
          <a:endParaRPr lang="ko-KR" altLang="en-US"/>
        </a:p>
      </dgm:t>
    </dgm:pt>
    <dgm:pt modelId="{B2827792-DB24-42A6-9B4D-CB436A498148}">
      <dgm:prSet phldrT="[텍스트]" custT="1"/>
      <dgm:spPr/>
      <dgm:t>
        <a:bodyPr/>
        <a:lstStyle/>
        <a:p>
          <a:pPr latinLnBrk="1"/>
          <a:r>
            <a:rPr lang="ko-KR" altLang="en-US" sz="3000" dirty="0" smtClean="0"/>
            <a:t>기술개발</a:t>
          </a:r>
          <a:endParaRPr lang="ko-KR" altLang="en-US" sz="3000" dirty="0"/>
        </a:p>
      </dgm:t>
    </dgm:pt>
    <dgm:pt modelId="{3C17C43C-8D92-4C22-BE29-2ADF403194CF}" type="parTrans" cxnId="{E390DE68-C3FD-4210-B0E0-62A8BA635B41}">
      <dgm:prSet/>
      <dgm:spPr/>
      <dgm:t>
        <a:bodyPr/>
        <a:lstStyle/>
        <a:p>
          <a:pPr latinLnBrk="1"/>
          <a:endParaRPr lang="ko-KR" altLang="en-US"/>
        </a:p>
      </dgm:t>
    </dgm:pt>
    <dgm:pt modelId="{31B04264-1D9C-4A33-8AE1-D1BB48AB3084}" type="sibTrans" cxnId="{E390DE68-C3FD-4210-B0E0-62A8BA635B41}">
      <dgm:prSet/>
      <dgm:spPr/>
      <dgm:t>
        <a:bodyPr/>
        <a:lstStyle/>
        <a:p>
          <a:pPr latinLnBrk="1"/>
          <a:endParaRPr lang="ko-KR" altLang="en-US"/>
        </a:p>
      </dgm:t>
    </dgm:pt>
    <dgm:pt modelId="{BF4AFD4C-1F6C-46D4-9D9E-BD9725F3C726}">
      <dgm:prSet phldrT="[텍스트]"/>
      <dgm:spPr/>
      <dgm:t>
        <a:bodyPr/>
        <a:lstStyle/>
        <a:p>
          <a:pPr latinLnBrk="1"/>
          <a:r>
            <a:rPr lang="en-US" altLang="ko-KR" dirty="0" smtClean="0"/>
            <a:t>AUTO CAD</a:t>
          </a:r>
          <a:endParaRPr lang="ko-KR" altLang="en-US" dirty="0"/>
        </a:p>
      </dgm:t>
    </dgm:pt>
    <dgm:pt modelId="{90D5E213-615E-48EC-80A3-EA9265118AAF}" type="parTrans" cxnId="{B373E947-6416-4F4F-9A7F-2508722DBFE8}">
      <dgm:prSet/>
      <dgm:spPr/>
      <dgm:t>
        <a:bodyPr/>
        <a:lstStyle/>
        <a:p>
          <a:pPr latinLnBrk="1"/>
          <a:endParaRPr lang="ko-KR" altLang="en-US"/>
        </a:p>
      </dgm:t>
    </dgm:pt>
    <dgm:pt modelId="{414A3E6E-F497-4EF3-8F73-A6054DF393E2}" type="sibTrans" cxnId="{B373E947-6416-4F4F-9A7F-2508722DBFE8}">
      <dgm:prSet/>
      <dgm:spPr/>
      <dgm:t>
        <a:bodyPr/>
        <a:lstStyle/>
        <a:p>
          <a:pPr latinLnBrk="1"/>
          <a:endParaRPr lang="ko-KR" altLang="en-US"/>
        </a:p>
      </dgm:t>
    </dgm:pt>
    <dgm:pt modelId="{80768C28-77B0-47F8-9CE0-531D334EF9DF}">
      <dgm:prSet phldrT="[텍스트]"/>
      <dgm:spPr/>
      <dgm:t>
        <a:bodyPr/>
        <a:lstStyle/>
        <a:p>
          <a:pPr latinLnBrk="1"/>
          <a:r>
            <a:rPr lang="en-US" altLang="ko-KR" dirty="0" smtClean="0"/>
            <a:t>CAD-STAMPING / PROGRESSIVE</a:t>
          </a:r>
          <a:endParaRPr lang="ko-KR" altLang="en-US" dirty="0"/>
        </a:p>
      </dgm:t>
    </dgm:pt>
    <dgm:pt modelId="{22F635BD-C6BF-4A65-A746-BDF30E2644EB}" type="parTrans" cxnId="{13332799-6C7F-4BAC-8DB8-74A2671506AD}">
      <dgm:prSet/>
      <dgm:spPr/>
      <dgm:t>
        <a:bodyPr/>
        <a:lstStyle/>
        <a:p>
          <a:pPr latinLnBrk="1"/>
          <a:endParaRPr lang="ko-KR" altLang="en-US"/>
        </a:p>
      </dgm:t>
    </dgm:pt>
    <dgm:pt modelId="{95E83739-36CC-49A8-8864-2EFBF378F6AD}" type="sibTrans" cxnId="{13332799-6C7F-4BAC-8DB8-74A2671506AD}">
      <dgm:prSet/>
      <dgm:spPr/>
      <dgm:t>
        <a:bodyPr/>
        <a:lstStyle/>
        <a:p>
          <a:pPr latinLnBrk="1"/>
          <a:endParaRPr lang="ko-KR" altLang="en-US"/>
        </a:p>
      </dgm:t>
    </dgm:pt>
    <dgm:pt modelId="{2F3EAE0B-AFF5-4D50-9F99-00A94884A2DF}">
      <dgm:prSet custT="1"/>
      <dgm:spPr/>
      <dgm:t>
        <a:bodyPr/>
        <a:lstStyle/>
        <a:p>
          <a:pPr latinLnBrk="1"/>
          <a:r>
            <a:rPr lang="ko-KR" altLang="en-US" sz="3000" dirty="0" smtClean="0"/>
            <a:t>정밀측정</a:t>
          </a:r>
          <a:endParaRPr lang="ko-KR" altLang="en-US" sz="3000" dirty="0"/>
        </a:p>
      </dgm:t>
    </dgm:pt>
    <dgm:pt modelId="{52953524-B9D8-4093-AA19-FA1350CAB6BA}" type="parTrans" cxnId="{2772897E-2C7B-417D-A59D-C2DEF371E998}">
      <dgm:prSet/>
      <dgm:spPr/>
      <dgm:t>
        <a:bodyPr/>
        <a:lstStyle/>
        <a:p>
          <a:pPr latinLnBrk="1"/>
          <a:endParaRPr lang="ko-KR" altLang="en-US"/>
        </a:p>
      </dgm:t>
    </dgm:pt>
    <dgm:pt modelId="{4C07257A-8BB5-41A6-8DF0-0AB740D8D6E6}" type="sibTrans" cxnId="{2772897E-2C7B-417D-A59D-C2DEF371E998}">
      <dgm:prSet/>
      <dgm:spPr/>
      <dgm:t>
        <a:bodyPr/>
        <a:lstStyle/>
        <a:p>
          <a:pPr latinLnBrk="1"/>
          <a:endParaRPr lang="ko-KR" altLang="en-US"/>
        </a:p>
      </dgm:t>
    </dgm:pt>
    <dgm:pt modelId="{B045EC72-FFAF-4DB6-82EC-E0B6F62D4187}">
      <dgm:prSet custT="1"/>
      <dgm:spPr/>
      <dgm:t>
        <a:bodyPr/>
        <a:lstStyle/>
        <a:p>
          <a:pPr latinLnBrk="1"/>
          <a:r>
            <a:rPr lang="ko-KR" altLang="en-US" sz="3000" dirty="0" smtClean="0"/>
            <a:t>세척장비</a:t>
          </a:r>
          <a:endParaRPr lang="ko-KR" altLang="en-US" sz="3000" dirty="0"/>
        </a:p>
      </dgm:t>
    </dgm:pt>
    <dgm:pt modelId="{1E7BE414-230E-49DC-8D03-21F6ACC5BF63}" type="parTrans" cxnId="{031B300D-E3BB-4BC8-91D4-28D9618639DC}">
      <dgm:prSet/>
      <dgm:spPr/>
      <dgm:t>
        <a:bodyPr/>
        <a:lstStyle/>
        <a:p>
          <a:pPr latinLnBrk="1"/>
          <a:endParaRPr lang="ko-KR" altLang="en-US"/>
        </a:p>
      </dgm:t>
    </dgm:pt>
    <dgm:pt modelId="{8B8CE0A4-07C3-4E10-9F0F-7B7B422E9A03}" type="sibTrans" cxnId="{031B300D-E3BB-4BC8-91D4-28D9618639DC}">
      <dgm:prSet/>
      <dgm:spPr/>
      <dgm:t>
        <a:bodyPr/>
        <a:lstStyle/>
        <a:p>
          <a:pPr latinLnBrk="1"/>
          <a:endParaRPr lang="ko-KR" altLang="en-US"/>
        </a:p>
      </dgm:t>
    </dgm:pt>
    <dgm:pt modelId="{47953C59-26A3-41D5-955C-E116EE2A4654}">
      <dgm:prSet/>
      <dgm:spPr/>
      <dgm:t>
        <a:bodyPr/>
        <a:lstStyle/>
        <a:p>
          <a:pPr latinLnBrk="1"/>
          <a:r>
            <a:rPr lang="en-US" altLang="ko-KR" dirty="0" smtClean="0"/>
            <a:t>TOOL MICRO SCOPE</a:t>
          </a:r>
          <a:endParaRPr lang="ko-KR" altLang="en-US" dirty="0"/>
        </a:p>
      </dgm:t>
    </dgm:pt>
    <dgm:pt modelId="{DAAD5416-94A3-4BBA-BD15-807197DD2B34}" type="parTrans" cxnId="{E5097307-E124-4717-8DE9-66C50A8C3266}">
      <dgm:prSet/>
      <dgm:spPr/>
      <dgm:t>
        <a:bodyPr/>
        <a:lstStyle/>
        <a:p>
          <a:pPr latinLnBrk="1"/>
          <a:endParaRPr lang="ko-KR" altLang="en-US"/>
        </a:p>
      </dgm:t>
    </dgm:pt>
    <dgm:pt modelId="{579C96B4-7865-44F5-BDDD-936494F1A05F}" type="sibTrans" cxnId="{E5097307-E124-4717-8DE9-66C50A8C3266}">
      <dgm:prSet/>
      <dgm:spPr/>
      <dgm:t>
        <a:bodyPr/>
        <a:lstStyle/>
        <a:p>
          <a:pPr latinLnBrk="1"/>
          <a:endParaRPr lang="ko-KR" altLang="en-US"/>
        </a:p>
      </dgm:t>
    </dgm:pt>
    <dgm:pt modelId="{3397B9B5-8DB5-42D3-AAF0-6FF9F35A0CAE}">
      <dgm:prSet/>
      <dgm:spPr/>
      <dgm:t>
        <a:bodyPr/>
        <a:lstStyle/>
        <a:p>
          <a:pPr latinLnBrk="1"/>
          <a:r>
            <a:rPr lang="en-US" altLang="ko-KR" dirty="0" smtClean="0"/>
            <a:t>ULTRASONIC CLEANING M/C</a:t>
          </a:r>
          <a:endParaRPr lang="ko-KR" altLang="en-US" dirty="0"/>
        </a:p>
      </dgm:t>
    </dgm:pt>
    <dgm:pt modelId="{EF25F373-D9BA-4CAF-AC8D-CC14EF4410D2}" type="parTrans" cxnId="{126CF759-46F6-455E-8F8D-2162895AC62B}">
      <dgm:prSet/>
      <dgm:spPr/>
      <dgm:t>
        <a:bodyPr/>
        <a:lstStyle/>
        <a:p>
          <a:pPr latinLnBrk="1"/>
          <a:endParaRPr lang="ko-KR" altLang="en-US"/>
        </a:p>
      </dgm:t>
    </dgm:pt>
    <dgm:pt modelId="{447C7EFB-470B-4EC4-845B-65CC8A2EC35B}" type="sibTrans" cxnId="{126CF759-46F6-455E-8F8D-2162895AC62B}">
      <dgm:prSet/>
      <dgm:spPr/>
      <dgm:t>
        <a:bodyPr/>
        <a:lstStyle/>
        <a:p>
          <a:pPr latinLnBrk="1"/>
          <a:endParaRPr lang="ko-KR" altLang="en-US"/>
        </a:p>
      </dgm:t>
    </dgm:pt>
    <dgm:pt modelId="{911A7264-D1D1-45B1-B7B2-C6BF47203F7B}">
      <dgm:prSet phldrT="[텍스트]"/>
      <dgm:spPr/>
      <dgm:t>
        <a:bodyPr/>
        <a:lstStyle/>
        <a:p>
          <a:pPr latinLnBrk="1"/>
          <a:r>
            <a:rPr lang="ko-KR" altLang="en-US" dirty="0" smtClean="0"/>
            <a:t>범용 선반 </a:t>
          </a:r>
          <a:r>
            <a:rPr lang="en-US" altLang="ko-KR" dirty="0" smtClean="0"/>
            <a:t>(5</a:t>
          </a:r>
          <a:r>
            <a:rPr lang="ko-KR" altLang="en-US" dirty="0" smtClean="0"/>
            <a:t>자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357C2855-A255-4547-B52F-903FB167F19A}" type="parTrans" cxnId="{A484CCAA-E352-4A6C-B0CB-ADAEDD61336A}">
      <dgm:prSet/>
      <dgm:spPr/>
      <dgm:t>
        <a:bodyPr/>
        <a:lstStyle/>
        <a:p>
          <a:pPr latinLnBrk="1"/>
          <a:endParaRPr lang="ko-KR" altLang="en-US"/>
        </a:p>
      </dgm:t>
    </dgm:pt>
    <dgm:pt modelId="{499853B0-9BF8-45BC-B36B-0A6E6FC3F32A}" type="sibTrans" cxnId="{A484CCAA-E352-4A6C-B0CB-ADAEDD61336A}">
      <dgm:prSet/>
      <dgm:spPr/>
      <dgm:t>
        <a:bodyPr/>
        <a:lstStyle/>
        <a:p>
          <a:pPr latinLnBrk="1"/>
          <a:endParaRPr lang="ko-KR" altLang="en-US"/>
        </a:p>
      </dgm:t>
    </dgm:pt>
    <dgm:pt modelId="{38CAAC9D-A156-47CC-906B-4ED071B452A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범용밀링</a:t>
          </a:r>
          <a:r>
            <a:rPr lang="en-US" altLang="ko-KR" dirty="0" smtClean="0"/>
            <a:t>M/C(2</a:t>
          </a:r>
          <a:r>
            <a:rPr lang="ko-KR" altLang="en-US" dirty="0" smtClean="0"/>
            <a:t>호기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228C0529-5A97-40CD-A602-BBDDC569A32E}" type="parTrans" cxnId="{83862CC6-7EE5-401F-AF85-A043FA01331E}">
      <dgm:prSet/>
      <dgm:spPr/>
      <dgm:t>
        <a:bodyPr/>
        <a:lstStyle/>
        <a:p>
          <a:pPr latinLnBrk="1"/>
          <a:endParaRPr lang="ko-KR" altLang="en-US"/>
        </a:p>
      </dgm:t>
    </dgm:pt>
    <dgm:pt modelId="{EDC71C69-DDEA-42DF-94FB-63D4BBE08936}" type="sibTrans" cxnId="{83862CC6-7EE5-401F-AF85-A043FA01331E}">
      <dgm:prSet/>
      <dgm:spPr/>
      <dgm:t>
        <a:bodyPr/>
        <a:lstStyle/>
        <a:p>
          <a:pPr latinLnBrk="1"/>
          <a:endParaRPr lang="ko-KR" altLang="en-US"/>
        </a:p>
      </dgm:t>
    </dgm:pt>
    <dgm:pt modelId="{A797D85E-9895-4095-9A1D-47F5FF6AE345}">
      <dgm:prSet/>
      <dgm:spPr/>
      <dgm:t>
        <a:bodyPr/>
        <a:lstStyle/>
        <a:p>
          <a:pPr latinLnBrk="1"/>
          <a:r>
            <a:rPr lang="en-US" altLang="ko-KR" dirty="0" smtClean="0"/>
            <a:t>MICRO HITE</a:t>
          </a:r>
          <a:endParaRPr lang="ko-KR" altLang="en-US" dirty="0"/>
        </a:p>
      </dgm:t>
    </dgm:pt>
    <dgm:pt modelId="{72DEB18A-2B84-463F-8057-BCAD001B4002}" type="parTrans" cxnId="{D931BA07-26C2-43B7-98A7-C83B64680872}">
      <dgm:prSet/>
      <dgm:spPr/>
      <dgm:t>
        <a:bodyPr/>
        <a:lstStyle/>
        <a:p>
          <a:pPr latinLnBrk="1"/>
          <a:endParaRPr lang="ko-KR" altLang="en-US"/>
        </a:p>
      </dgm:t>
    </dgm:pt>
    <dgm:pt modelId="{6FD77782-28C2-43BF-80D5-324F677D4871}" type="sibTrans" cxnId="{D931BA07-26C2-43B7-98A7-C83B64680872}">
      <dgm:prSet/>
      <dgm:spPr/>
      <dgm:t>
        <a:bodyPr/>
        <a:lstStyle/>
        <a:p>
          <a:pPr latinLnBrk="1"/>
          <a:endParaRPr lang="ko-KR" altLang="en-US"/>
        </a:p>
      </dgm:t>
    </dgm:pt>
    <dgm:pt modelId="{55E8C9A0-3317-4261-A4D2-211E1B4E1CB4}">
      <dgm:prSet/>
      <dgm:spPr/>
      <dgm:t>
        <a:bodyPr/>
        <a:lstStyle/>
        <a:p>
          <a:pPr latinLnBrk="1"/>
          <a:r>
            <a:rPr lang="en-US" altLang="ko-KR" dirty="0" smtClean="0"/>
            <a:t>GAUGE BLOCK(112/1)</a:t>
          </a:r>
          <a:endParaRPr lang="ko-KR" altLang="en-US" dirty="0"/>
        </a:p>
      </dgm:t>
    </dgm:pt>
    <dgm:pt modelId="{07BC42E0-1DE2-4C1F-A6ED-F9B57D90CBC5}" type="parTrans" cxnId="{402DD62B-D8E4-4CB1-A226-6C69064AA6E3}">
      <dgm:prSet/>
      <dgm:spPr/>
      <dgm:t>
        <a:bodyPr/>
        <a:lstStyle/>
        <a:p>
          <a:pPr latinLnBrk="1"/>
          <a:endParaRPr lang="ko-KR" altLang="en-US"/>
        </a:p>
      </dgm:t>
    </dgm:pt>
    <dgm:pt modelId="{D30EED5B-F9AB-4D01-B046-DAE1A7F588EE}" type="sibTrans" cxnId="{402DD62B-D8E4-4CB1-A226-6C69064AA6E3}">
      <dgm:prSet/>
      <dgm:spPr/>
      <dgm:t>
        <a:bodyPr/>
        <a:lstStyle/>
        <a:p>
          <a:pPr latinLnBrk="1"/>
          <a:endParaRPr lang="ko-KR" altLang="en-US"/>
        </a:p>
      </dgm:t>
    </dgm:pt>
    <dgm:pt modelId="{075EAD56-FE46-40BC-8A66-CE721981300B}">
      <dgm:prSet/>
      <dgm:spPr/>
      <dgm:t>
        <a:bodyPr/>
        <a:lstStyle/>
        <a:p>
          <a:pPr latinLnBrk="1"/>
          <a:r>
            <a:rPr lang="en-US" altLang="ko-KR" dirty="0" smtClean="0"/>
            <a:t>GAUGE BLOCK(516-943)</a:t>
          </a:r>
          <a:endParaRPr lang="ko-KR" altLang="en-US" dirty="0"/>
        </a:p>
      </dgm:t>
    </dgm:pt>
    <dgm:pt modelId="{35931AD2-542F-4A83-9970-9EE982DEEA3D}" type="parTrans" cxnId="{0FC1CBE0-0674-4411-BB11-11EFDDF0C2B9}">
      <dgm:prSet/>
      <dgm:spPr/>
      <dgm:t>
        <a:bodyPr/>
        <a:lstStyle/>
        <a:p>
          <a:pPr latinLnBrk="1"/>
          <a:endParaRPr lang="ko-KR" altLang="en-US"/>
        </a:p>
      </dgm:t>
    </dgm:pt>
    <dgm:pt modelId="{4DE16FCD-72AA-4BAE-AE76-575AE8ED99E7}" type="sibTrans" cxnId="{0FC1CBE0-0674-4411-BB11-11EFDDF0C2B9}">
      <dgm:prSet/>
      <dgm:spPr/>
      <dgm:t>
        <a:bodyPr/>
        <a:lstStyle/>
        <a:p>
          <a:pPr latinLnBrk="1"/>
          <a:endParaRPr lang="ko-KR" altLang="en-US"/>
        </a:p>
      </dgm:t>
    </dgm:pt>
    <dgm:pt modelId="{B59B5C8B-B8E6-41EF-8E3D-DDC8E37A6C5C}">
      <dgm:prSet/>
      <dgm:spPr/>
      <dgm:t>
        <a:bodyPr/>
        <a:lstStyle/>
        <a:p>
          <a:pPr latinLnBrk="1"/>
          <a:r>
            <a:rPr lang="en-US" altLang="ko-KR" dirty="0" smtClean="0"/>
            <a:t>HEIGHT MASTER</a:t>
          </a:r>
          <a:endParaRPr lang="ko-KR" altLang="en-US" dirty="0"/>
        </a:p>
      </dgm:t>
    </dgm:pt>
    <dgm:pt modelId="{B901FF1F-EAD9-4088-A886-54C7B4B6B9FA}" type="parTrans" cxnId="{20E140E0-600C-4377-9387-92B759BB029C}">
      <dgm:prSet/>
      <dgm:spPr/>
      <dgm:t>
        <a:bodyPr/>
        <a:lstStyle/>
        <a:p>
          <a:pPr latinLnBrk="1"/>
          <a:endParaRPr lang="ko-KR" altLang="en-US"/>
        </a:p>
      </dgm:t>
    </dgm:pt>
    <dgm:pt modelId="{0D56CBCE-76A1-41FD-AA85-B9A358C88D31}" type="sibTrans" cxnId="{20E140E0-600C-4377-9387-92B759BB029C}">
      <dgm:prSet/>
      <dgm:spPr/>
      <dgm:t>
        <a:bodyPr/>
        <a:lstStyle/>
        <a:p>
          <a:pPr latinLnBrk="1"/>
          <a:endParaRPr lang="ko-KR" altLang="en-US"/>
        </a:p>
      </dgm:t>
    </dgm:pt>
    <dgm:pt modelId="{3E68863C-A342-4067-AB35-69D650F7512E}" type="pres">
      <dgm:prSet presAssocID="{FED6D830-3F4B-407E-9287-70DE84EF2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DA9AFB-09FF-4E18-B5E9-09F5036023AA}" type="pres">
      <dgm:prSet presAssocID="{A20A6287-A973-4057-82A2-4463E05E2DB0}" presName="linNode" presStyleCnt="0"/>
      <dgm:spPr/>
    </dgm:pt>
    <dgm:pt modelId="{9D2E5BD1-3976-4305-A056-1A8F4E471329}" type="pres">
      <dgm:prSet presAssocID="{A20A6287-A973-4057-82A2-4463E05E2DB0}" presName="parentText" presStyleLbl="node1" presStyleIdx="0" presStyleCnt="5" custLinFactNeighborX="-16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89B04E-3922-40C7-828B-6425FB8C796E}" type="pres">
      <dgm:prSet presAssocID="{A20A6287-A973-4057-82A2-4463E05E2DB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3EE4FF-D9CC-4D8B-8180-FC992BA47407}" type="pres">
      <dgm:prSet presAssocID="{43EE5170-87F6-419A-827B-3B649C724B04}" presName="sp" presStyleCnt="0"/>
      <dgm:spPr/>
    </dgm:pt>
    <dgm:pt modelId="{5BFC38C6-DD6E-4AB4-A533-B42842B54C1E}" type="pres">
      <dgm:prSet presAssocID="{B7BAA7BA-5B33-4047-93FC-380A869842F6}" presName="linNode" presStyleCnt="0"/>
      <dgm:spPr/>
    </dgm:pt>
    <dgm:pt modelId="{6A1E36FD-3675-46CA-84BE-74F0C0653AC4}" type="pres">
      <dgm:prSet presAssocID="{B7BAA7BA-5B33-4047-93FC-380A869842F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CE35BA-1ACE-4D05-ABF3-96B9F003249B}" type="pres">
      <dgm:prSet presAssocID="{B7BAA7BA-5B33-4047-93FC-380A869842F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3F765E-1C31-446C-B72C-745A54279488}" type="pres">
      <dgm:prSet presAssocID="{DB7B3631-133C-44B8-8733-623DC7BD9684}" presName="sp" presStyleCnt="0"/>
      <dgm:spPr/>
    </dgm:pt>
    <dgm:pt modelId="{4F7BB306-979D-4652-BC9C-E1CDE50C31BF}" type="pres">
      <dgm:prSet presAssocID="{B2827792-DB24-42A6-9B4D-CB436A498148}" presName="linNode" presStyleCnt="0"/>
      <dgm:spPr/>
    </dgm:pt>
    <dgm:pt modelId="{31FECDE5-2D92-44F8-AB2D-1634A400922D}" type="pres">
      <dgm:prSet presAssocID="{B2827792-DB24-42A6-9B4D-CB436A49814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85FD2C-0586-48EC-A032-06CB07660900}" type="pres">
      <dgm:prSet presAssocID="{B2827792-DB24-42A6-9B4D-CB436A498148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BD2A39-ECF4-4388-BF96-DBC2D8195E8E}" type="pres">
      <dgm:prSet presAssocID="{31B04264-1D9C-4A33-8AE1-D1BB48AB3084}" presName="sp" presStyleCnt="0"/>
      <dgm:spPr/>
    </dgm:pt>
    <dgm:pt modelId="{F67F0134-E94D-4F55-BDC8-66858F68E714}" type="pres">
      <dgm:prSet presAssocID="{2F3EAE0B-AFF5-4D50-9F99-00A94884A2DF}" presName="linNode" presStyleCnt="0"/>
      <dgm:spPr/>
    </dgm:pt>
    <dgm:pt modelId="{922CBF16-274A-4904-A1F9-FA4D7665708D}" type="pres">
      <dgm:prSet presAssocID="{2F3EAE0B-AFF5-4D50-9F99-00A94884A2D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417CCD-09FC-40AC-89A5-27409532028D}" type="pres">
      <dgm:prSet presAssocID="{2F3EAE0B-AFF5-4D50-9F99-00A94884A2D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315531-48A4-49C6-8F09-78C1C931AC4E}" type="pres">
      <dgm:prSet presAssocID="{4C07257A-8BB5-41A6-8DF0-0AB740D8D6E6}" presName="sp" presStyleCnt="0"/>
      <dgm:spPr/>
    </dgm:pt>
    <dgm:pt modelId="{42990827-5C94-4B6B-B56D-5145989A6830}" type="pres">
      <dgm:prSet presAssocID="{B045EC72-FFAF-4DB6-82EC-E0B6F62D4187}" presName="linNode" presStyleCnt="0"/>
      <dgm:spPr/>
    </dgm:pt>
    <dgm:pt modelId="{9D115C70-2E2A-4883-B226-DAA704A5360D}" type="pres">
      <dgm:prSet presAssocID="{B045EC72-FFAF-4DB6-82EC-E0B6F62D418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9E2BD6-91DD-423F-8641-ACE180E97FBE}" type="pres">
      <dgm:prSet presAssocID="{B045EC72-FFAF-4DB6-82EC-E0B6F62D418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D8E7AAD-3343-4A26-8904-DF1B128ACA10}" type="presOf" srcId="{B59B5C8B-B8E6-41EF-8E3D-DDC8E37A6C5C}" destId="{8C417CCD-09FC-40AC-89A5-27409532028D}" srcOrd="0" destOrd="4" presId="urn:microsoft.com/office/officeart/2005/8/layout/vList5"/>
    <dgm:cxn modelId="{D931BA07-26C2-43B7-98A7-C83B64680872}" srcId="{2F3EAE0B-AFF5-4D50-9F99-00A94884A2DF}" destId="{A797D85E-9895-4095-9A1D-47F5FF6AE345}" srcOrd="1" destOrd="0" parTransId="{72DEB18A-2B84-463F-8057-BCAD001B4002}" sibTransId="{6FD77782-28C2-43BF-80D5-324F677D4871}"/>
    <dgm:cxn modelId="{126CF759-46F6-455E-8F8D-2162895AC62B}" srcId="{B045EC72-FFAF-4DB6-82EC-E0B6F62D4187}" destId="{3397B9B5-8DB5-42D3-AAF0-6FF9F35A0CAE}" srcOrd="0" destOrd="0" parTransId="{EF25F373-D9BA-4CAF-AC8D-CC14EF4410D2}" sibTransId="{447C7EFB-470B-4EC4-845B-65CC8A2EC35B}"/>
    <dgm:cxn modelId="{83862CC6-7EE5-401F-AF85-A043FA01331E}" srcId="{A20A6287-A973-4057-82A2-4463E05E2DB0}" destId="{38CAAC9D-A156-47CC-906B-4ED071B452AF}" srcOrd="3" destOrd="0" parTransId="{228C0529-5A97-40CD-A602-BBDDC569A32E}" sibTransId="{EDC71C69-DDEA-42DF-94FB-63D4BBE08936}"/>
    <dgm:cxn modelId="{E5097307-E124-4717-8DE9-66C50A8C3266}" srcId="{2F3EAE0B-AFF5-4D50-9F99-00A94884A2DF}" destId="{47953C59-26A3-41D5-955C-E116EE2A4654}" srcOrd="0" destOrd="0" parTransId="{DAAD5416-94A3-4BBA-BD15-807197DD2B34}" sibTransId="{579C96B4-7865-44F5-BDDD-936494F1A05F}"/>
    <dgm:cxn modelId="{B373E947-6416-4F4F-9A7F-2508722DBFE8}" srcId="{B2827792-DB24-42A6-9B4D-CB436A498148}" destId="{BF4AFD4C-1F6C-46D4-9D9E-BD9725F3C726}" srcOrd="0" destOrd="0" parTransId="{90D5E213-615E-48EC-80A3-EA9265118AAF}" sibTransId="{414A3E6E-F497-4EF3-8F73-A6054DF393E2}"/>
    <dgm:cxn modelId="{CFB74648-617F-448C-8F9D-A2FF32C854AD}" type="presOf" srcId="{911A7264-D1D1-45B1-B7B2-C6BF47203F7B}" destId="{3289B04E-3922-40C7-828B-6425FB8C796E}" srcOrd="0" destOrd="2" presId="urn:microsoft.com/office/officeart/2005/8/layout/vList5"/>
    <dgm:cxn modelId="{D173F2E0-EB44-443D-8780-83290EBE110C}" type="presOf" srcId="{2F3EAE0B-AFF5-4D50-9F99-00A94884A2DF}" destId="{922CBF16-274A-4904-A1F9-FA4D7665708D}" srcOrd="0" destOrd="0" presId="urn:microsoft.com/office/officeart/2005/8/layout/vList5"/>
    <dgm:cxn modelId="{13E68F23-A554-494F-A3A5-7DC72E7EBB1B}" type="presOf" srcId="{80768C28-77B0-47F8-9CE0-531D334EF9DF}" destId="{1885FD2C-0586-48EC-A032-06CB07660900}" srcOrd="0" destOrd="1" presId="urn:microsoft.com/office/officeart/2005/8/layout/vList5"/>
    <dgm:cxn modelId="{AA7B01BE-79A6-415E-8153-A8671C20B27D}" srcId="{FED6D830-3F4B-407E-9287-70DE84EF2282}" destId="{B7BAA7BA-5B33-4047-93FC-380A869842F6}" srcOrd="1" destOrd="0" parTransId="{3A4C8B86-7E98-4733-B954-20C339463C6C}" sibTransId="{DB7B3631-133C-44B8-8733-623DC7BD9684}"/>
    <dgm:cxn modelId="{402DD62B-D8E4-4CB1-A226-6C69064AA6E3}" srcId="{2F3EAE0B-AFF5-4D50-9F99-00A94884A2DF}" destId="{55E8C9A0-3317-4261-A4D2-211E1B4E1CB4}" srcOrd="2" destOrd="0" parTransId="{07BC42E0-1DE2-4C1F-A6ED-F9B57D90CBC5}" sibTransId="{D30EED5B-F9AB-4D01-B046-DAE1A7F588EE}"/>
    <dgm:cxn modelId="{8E735F47-19CF-4A86-BC4A-DB4793787380}" type="presOf" srcId="{BF4AFD4C-1F6C-46D4-9D9E-BD9725F3C726}" destId="{1885FD2C-0586-48EC-A032-06CB07660900}" srcOrd="0" destOrd="0" presId="urn:microsoft.com/office/officeart/2005/8/layout/vList5"/>
    <dgm:cxn modelId="{D4855742-84CF-4004-AD3B-A775FFF6C839}" type="presOf" srcId="{B2827792-DB24-42A6-9B4D-CB436A498148}" destId="{31FECDE5-2D92-44F8-AB2D-1634A400922D}" srcOrd="0" destOrd="0" presId="urn:microsoft.com/office/officeart/2005/8/layout/vList5"/>
    <dgm:cxn modelId="{2772897E-2C7B-417D-A59D-C2DEF371E998}" srcId="{FED6D830-3F4B-407E-9287-70DE84EF2282}" destId="{2F3EAE0B-AFF5-4D50-9F99-00A94884A2DF}" srcOrd="3" destOrd="0" parTransId="{52953524-B9D8-4093-AA19-FA1350CAB6BA}" sibTransId="{4C07257A-8BB5-41A6-8DF0-0AB740D8D6E6}"/>
    <dgm:cxn modelId="{A4327992-E094-4B57-BE14-A97AE3C57ADF}" type="presOf" srcId="{77AA3EC0-B3C7-465E-9E94-AB7A2DD02BEB}" destId="{D2CE35BA-1ACE-4D05-ABF3-96B9F003249B}" srcOrd="0" destOrd="0" presId="urn:microsoft.com/office/officeart/2005/8/layout/vList5"/>
    <dgm:cxn modelId="{E390DE68-C3FD-4210-B0E0-62A8BA635B41}" srcId="{FED6D830-3F4B-407E-9287-70DE84EF2282}" destId="{B2827792-DB24-42A6-9B4D-CB436A498148}" srcOrd="2" destOrd="0" parTransId="{3C17C43C-8D92-4C22-BE29-2ADF403194CF}" sibTransId="{31B04264-1D9C-4A33-8AE1-D1BB48AB3084}"/>
    <dgm:cxn modelId="{13332799-6C7F-4BAC-8DB8-74A2671506AD}" srcId="{B2827792-DB24-42A6-9B4D-CB436A498148}" destId="{80768C28-77B0-47F8-9CE0-531D334EF9DF}" srcOrd="1" destOrd="0" parTransId="{22F635BD-C6BF-4A65-A746-BDF30E2644EB}" sibTransId="{95E83739-36CC-49A8-8864-2EFBF378F6AD}"/>
    <dgm:cxn modelId="{2F0B0B43-D915-4808-80C5-BE3DFF4AEA58}" type="presOf" srcId="{B7BAA7BA-5B33-4047-93FC-380A869842F6}" destId="{6A1E36FD-3675-46CA-84BE-74F0C0653AC4}" srcOrd="0" destOrd="0" presId="urn:microsoft.com/office/officeart/2005/8/layout/vList5"/>
    <dgm:cxn modelId="{A484CCAA-E352-4A6C-B0CB-ADAEDD61336A}" srcId="{A20A6287-A973-4057-82A2-4463E05E2DB0}" destId="{911A7264-D1D1-45B1-B7B2-C6BF47203F7B}" srcOrd="2" destOrd="0" parTransId="{357C2855-A255-4547-B52F-903FB167F19A}" sibTransId="{499853B0-9BF8-45BC-B36B-0A6E6FC3F32A}"/>
    <dgm:cxn modelId="{D7B5A208-BEE6-47C0-B118-A7B499C40256}" srcId="{FED6D830-3F4B-407E-9287-70DE84EF2282}" destId="{A20A6287-A973-4057-82A2-4463E05E2DB0}" srcOrd="0" destOrd="0" parTransId="{6645318A-66B4-4761-846D-42F3A55F9C2F}" sibTransId="{43EE5170-87F6-419A-827B-3B649C724B04}"/>
    <dgm:cxn modelId="{0FC1CBE0-0674-4411-BB11-11EFDDF0C2B9}" srcId="{2F3EAE0B-AFF5-4D50-9F99-00A94884A2DF}" destId="{075EAD56-FE46-40BC-8A66-CE721981300B}" srcOrd="3" destOrd="0" parTransId="{35931AD2-542F-4A83-9970-9EE982DEEA3D}" sibTransId="{4DE16FCD-72AA-4BAE-AE76-575AE8ED99E7}"/>
    <dgm:cxn modelId="{7180E051-0B03-4FA7-B16C-924885B47F94}" srcId="{B7BAA7BA-5B33-4047-93FC-380A869842F6}" destId="{77AA3EC0-B3C7-465E-9E94-AB7A2DD02BEB}" srcOrd="0" destOrd="0" parTransId="{FCBCA09F-475D-4372-BEFD-4F2B90B82972}" sibTransId="{669F5B1D-9CAB-4FEF-96C4-1877FB745390}"/>
    <dgm:cxn modelId="{C0A84EEE-2AB7-4EE7-A066-C378664E98C0}" type="presOf" srcId="{3397B9B5-8DB5-42D3-AAF0-6FF9F35A0CAE}" destId="{0C9E2BD6-91DD-423F-8641-ACE180E97FBE}" srcOrd="0" destOrd="0" presId="urn:microsoft.com/office/officeart/2005/8/layout/vList5"/>
    <dgm:cxn modelId="{6E40747B-8F39-4C1F-A767-EA463B54102F}" type="presOf" srcId="{075EAD56-FE46-40BC-8A66-CE721981300B}" destId="{8C417CCD-09FC-40AC-89A5-27409532028D}" srcOrd="0" destOrd="3" presId="urn:microsoft.com/office/officeart/2005/8/layout/vList5"/>
    <dgm:cxn modelId="{20E140E0-600C-4377-9387-92B759BB029C}" srcId="{2F3EAE0B-AFF5-4D50-9F99-00A94884A2DF}" destId="{B59B5C8B-B8E6-41EF-8E3D-DDC8E37A6C5C}" srcOrd="4" destOrd="0" parTransId="{B901FF1F-EAD9-4088-A886-54C7B4B6B9FA}" sibTransId="{0D56CBCE-76A1-41FD-AA85-B9A358C88D31}"/>
    <dgm:cxn modelId="{3320C4CB-A9F4-4A31-8FB7-32E9ED3ACD01}" type="presOf" srcId="{B3D18066-0714-41CA-9D84-2A39F75DB912}" destId="{3289B04E-3922-40C7-828B-6425FB8C796E}" srcOrd="0" destOrd="0" presId="urn:microsoft.com/office/officeart/2005/8/layout/vList5"/>
    <dgm:cxn modelId="{C297446D-CD67-44B0-9F51-C65C922BAEC6}" srcId="{A20A6287-A973-4057-82A2-4463E05E2DB0}" destId="{8D497A22-3FF0-4DB5-9ED5-F0BAC7262B62}" srcOrd="1" destOrd="0" parTransId="{990A6B38-51E9-40A1-AC61-6B5F40772530}" sibTransId="{939776FC-A855-4DEC-85E2-EF57BF26830F}"/>
    <dgm:cxn modelId="{A34128B1-A28D-44C6-8E0A-958D37105BFF}" type="presOf" srcId="{B045EC72-FFAF-4DB6-82EC-E0B6F62D4187}" destId="{9D115C70-2E2A-4883-B226-DAA704A5360D}" srcOrd="0" destOrd="0" presId="urn:microsoft.com/office/officeart/2005/8/layout/vList5"/>
    <dgm:cxn modelId="{838D559F-51E2-45D7-B143-1C5BB83657FE}" type="presOf" srcId="{A20A6287-A973-4057-82A2-4463E05E2DB0}" destId="{9D2E5BD1-3976-4305-A056-1A8F4E471329}" srcOrd="0" destOrd="0" presId="urn:microsoft.com/office/officeart/2005/8/layout/vList5"/>
    <dgm:cxn modelId="{48ABC17F-CE95-4F5C-B68A-11E3B26D8951}" type="presOf" srcId="{47953C59-26A3-41D5-955C-E116EE2A4654}" destId="{8C417CCD-09FC-40AC-89A5-27409532028D}" srcOrd="0" destOrd="0" presId="urn:microsoft.com/office/officeart/2005/8/layout/vList5"/>
    <dgm:cxn modelId="{81A24037-0C90-4491-A4EC-D27DD454F697}" type="presOf" srcId="{38CAAC9D-A156-47CC-906B-4ED071B452AF}" destId="{3289B04E-3922-40C7-828B-6425FB8C796E}" srcOrd="0" destOrd="3" presId="urn:microsoft.com/office/officeart/2005/8/layout/vList5"/>
    <dgm:cxn modelId="{031B300D-E3BB-4BC8-91D4-28D9618639DC}" srcId="{FED6D830-3F4B-407E-9287-70DE84EF2282}" destId="{B045EC72-FFAF-4DB6-82EC-E0B6F62D4187}" srcOrd="4" destOrd="0" parTransId="{1E7BE414-230E-49DC-8D03-21F6ACC5BF63}" sibTransId="{8B8CE0A4-07C3-4E10-9F0F-7B7B422E9A03}"/>
    <dgm:cxn modelId="{D994C9BA-B0D8-47A4-A838-1BEBB8E7483D}" type="presOf" srcId="{8D497A22-3FF0-4DB5-9ED5-F0BAC7262B62}" destId="{3289B04E-3922-40C7-828B-6425FB8C796E}" srcOrd="0" destOrd="1" presId="urn:microsoft.com/office/officeart/2005/8/layout/vList5"/>
    <dgm:cxn modelId="{96D64CA3-4D5C-480A-ACDB-FDD0CA2E5F50}" type="presOf" srcId="{A797D85E-9895-4095-9A1D-47F5FF6AE345}" destId="{8C417CCD-09FC-40AC-89A5-27409532028D}" srcOrd="0" destOrd="1" presId="urn:microsoft.com/office/officeart/2005/8/layout/vList5"/>
    <dgm:cxn modelId="{432568BA-5CFD-4A64-A914-14A0A4B13063}" type="presOf" srcId="{55E8C9A0-3317-4261-A4D2-211E1B4E1CB4}" destId="{8C417CCD-09FC-40AC-89A5-27409532028D}" srcOrd="0" destOrd="2" presId="urn:microsoft.com/office/officeart/2005/8/layout/vList5"/>
    <dgm:cxn modelId="{E3A60E8F-2AB0-4DE6-90C3-7EBEFD1D607A}" srcId="{A20A6287-A973-4057-82A2-4463E05E2DB0}" destId="{B3D18066-0714-41CA-9D84-2A39F75DB912}" srcOrd="0" destOrd="0" parTransId="{6CB8F042-7EB6-4429-81DF-F8443B8D6354}" sibTransId="{D79083BE-7BCC-456F-93A4-B6762920288E}"/>
    <dgm:cxn modelId="{3A9717E9-7292-42DB-82F5-07768BCC4475}" type="presOf" srcId="{FED6D830-3F4B-407E-9287-70DE84EF2282}" destId="{3E68863C-A342-4067-AB35-69D650F7512E}" srcOrd="0" destOrd="0" presId="urn:microsoft.com/office/officeart/2005/8/layout/vList5"/>
    <dgm:cxn modelId="{962DF6BF-4686-4B84-9A5B-1C6F89CC5DE3}" type="presParOf" srcId="{3E68863C-A342-4067-AB35-69D650F7512E}" destId="{08DA9AFB-09FF-4E18-B5E9-09F5036023AA}" srcOrd="0" destOrd="0" presId="urn:microsoft.com/office/officeart/2005/8/layout/vList5"/>
    <dgm:cxn modelId="{0EEA4432-A074-4F3D-BF7B-0B0FB17E26B6}" type="presParOf" srcId="{08DA9AFB-09FF-4E18-B5E9-09F5036023AA}" destId="{9D2E5BD1-3976-4305-A056-1A8F4E471329}" srcOrd="0" destOrd="0" presId="urn:microsoft.com/office/officeart/2005/8/layout/vList5"/>
    <dgm:cxn modelId="{FCD1C6D0-A324-4C77-B5F5-3DA886E140E9}" type="presParOf" srcId="{08DA9AFB-09FF-4E18-B5E9-09F5036023AA}" destId="{3289B04E-3922-40C7-828B-6425FB8C796E}" srcOrd="1" destOrd="0" presId="urn:microsoft.com/office/officeart/2005/8/layout/vList5"/>
    <dgm:cxn modelId="{E1090602-43FB-4078-97AD-9A84BEFD4D87}" type="presParOf" srcId="{3E68863C-A342-4067-AB35-69D650F7512E}" destId="{A63EE4FF-D9CC-4D8B-8180-FC992BA47407}" srcOrd="1" destOrd="0" presId="urn:microsoft.com/office/officeart/2005/8/layout/vList5"/>
    <dgm:cxn modelId="{95DD32B4-1194-4EC9-AE39-54D53504B6E8}" type="presParOf" srcId="{3E68863C-A342-4067-AB35-69D650F7512E}" destId="{5BFC38C6-DD6E-4AB4-A533-B42842B54C1E}" srcOrd="2" destOrd="0" presId="urn:microsoft.com/office/officeart/2005/8/layout/vList5"/>
    <dgm:cxn modelId="{932F7010-A65C-4170-AD23-9AF9F30527AB}" type="presParOf" srcId="{5BFC38C6-DD6E-4AB4-A533-B42842B54C1E}" destId="{6A1E36FD-3675-46CA-84BE-74F0C0653AC4}" srcOrd="0" destOrd="0" presId="urn:microsoft.com/office/officeart/2005/8/layout/vList5"/>
    <dgm:cxn modelId="{237A7501-8AC1-4DA0-B888-09A0AE2CE686}" type="presParOf" srcId="{5BFC38C6-DD6E-4AB4-A533-B42842B54C1E}" destId="{D2CE35BA-1ACE-4D05-ABF3-96B9F003249B}" srcOrd="1" destOrd="0" presId="urn:microsoft.com/office/officeart/2005/8/layout/vList5"/>
    <dgm:cxn modelId="{16629BAC-6A1D-481F-9567-1340EB1D6306}" type="presParOf" srcId="{3E68863C-A342-4067-AB35-69D650F7512E}" destId="{433F765E-1C31-446C-B72C-745A54279488}" srcOrd="3" destOrd="0" presId="urn:microsoft.com/office/officeart/2005/8/layout/vList5"/>
    <dgm:cxn modelId="{045E40D3-24F9-464A-BA03-A9CFBD2038B8}" type="presParOf" srcId="{3E68863C-A342-4067-AB35-69D650F7512E}" destId="{4F7BB306-979D-4652-BC9C-E1CDE50C31BF}" srcOrd="4" destOrd="0" presId="urn:microsoft.com/office/officeart/2005/8/layout/vList5"/>
    <dgm:cxn modelId="{000E8FE0-A170-4084-8DB4-B8E32540292D}" type="presParOf" srcId="{4F7BB306-979D-4652-BC9C-E1CDE50C31BF}" destId="{31FECDE5-2D92-44F8-AB2D-1634A400922D}" srcOrd="0" destOrd="0" presId="urn:microsoft.com/office/officeart/2005/8/layout/vList5"/>
    <dgm:cxn modelId="{DC835FC2-0D76-442A-BAB6-25FFE1E700F5}" type="presParOf" srcId="{4F7BB306-979D-4652-BC9C-E1CDE50C31BF}" destId="{1885FD2C-0586-48EC-A032-06CB07660900}" srcOrd="1" destOrd="0" presId="urn:microsoft.com/office/officeart/2005/8/layout/vList5"/>
    <dgm:cxn modelId="{D4800DA1-5F69-416A-BEA5-F65D4537E0EE}" type="presParOf" srcId="{3E68863C-A342-4067-AB35-69D650F7512E}" destId="{B5BD2A39-ECF4-4388-BF96-DBC2D8195E8E}" srcOrd="5" destOrd="0" presId="urn:microsoft.com/office/officeart/2005/8/layout/vList5"/>
    <dgm:cxn modelId="{B47AF7B0-FB20-42AC-A461-AA95AB80F3DB}" type="presParOf" srcId="{3E68863C-A342-4067-AB35-69D650F7512E}" destId="{F67F0134-E94D-4F55-BDC8-66858F68E714}" srcOrd="6" destOrd="0" presId="urn:microsoft.com/office/officeart/2005/8/layout/vList5"/>
    <dgm:cxn modelId="{6F755952-02CB-4C6F-9DBB-C2112B44F9B0}" type="presParOf" srcId="{F67F0134-E94D-4F55-BDC8-66858F68E714}" destId="{922CBF16-274A-4904-A1F9-FA4D7665708D}" srcOrd="0" destOrd="0" presId="urn:microsoft.com/office/officeart/2005/8/layout/vList5"/>
    <dgm:cxn modelId="{4C1C8193-51FB-45B4-ABBA-0CF25FE36D1C}" type="presParOf" srcId="{F67F0134-E94D-4F55-BDC8-66858F68E714}" destId="{8C417CCD-09FC-40AC-89A5-27409532028D}" srcOrd="1" destOrd="0" presId="urn:microsoft.com/office/officeart/2005/8/layout/vList5"/>
    <dgm:cxn modelId="{7E6D18AF-8BFC-41C3-9C4F-9E30062AA420}" type="presParOf" srcId="{3E68863C-A342-4067-AB35-69D650F7512E}" destId="{94315531-48A4-49C6-8F09-78C1C931AC4E}" srcOrd="7" destOrd="0" presId="urn:microsoft.com/office/officeart/2005/8/layout/vList5"/>
    <dgm:cxn modelId="{8B5C7B9A-7F96-4FF8-9D5C-51E283D76887}" type="presParOf" srcId="{3E68863C-A342-4067-AB35-69D650F7512E}" destId="{42990827-5C94-4B6B-B56D-5145989A6830}" srcOrd="8" destOrd="0" presId="urn:microsoft.com/office/officeart/2005/8/layout/vList5"/>
    <dgm:cxn modelId="{07220278-449C-4B3B-AC0F-AEB8956BB4C1}" type="presParOf" srcId="{42990827-5C94-4B6B-B56D-5145989A6830}" destId="{9D115C70-2E2A-4883-B226-DAA704A5360D}" srcOrd="0" destOrd="0" presId="urn:microsoft.com/office/officeart/2005/8/layout/vList5"/>
    <dgm:cxn modelId="{A0E11736-4F5A-4BFC-A2C2-42BA368E5E8B}" type="presParOf" srcId="{42990827-5C94-4B6B-B56D-5145989A6830}" destId="{0C9E2BD6-91DD-423F-8641-ACE180E97F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2BBB6-34F6-479C-BA16-2AB2D2A0E85E}" type="doc">
      <dgm:prSet loTypeId="urn:microsoft.com/office/officeart/2005/8/layout/hList1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pPr latinLnBrk="1"/>
          <a:endParaRPr lang="ko-KR" altLang="en-US"/>
        </a:p>
      </dgm:t>
    </dgm:pt>
    <dgm:pt modelId="{B1B5894B-FF8F-4F76-8B51-2CA1D27C0D66}">
      <dgm:prSet phldrT="[텍스트]"/>
      <dgm:spPr/>
      <dgm:t>
        <a:bodyPr/>
        <a:lstStyle/>
        <a:p>
          <a:pPr latinLnBrk="1"/>
          <a:r>
            <a:rPr lang="ko-KR" altLang="en-US" dirty="0" smtClean="0"/>
            <a:t>부품</a:t>
          </a:r>
          <a:endParaRPr lang="ko-KR" altLang="en-US" dirty="0"/>
        </a:p>
      </dgm:t>
    </dgm:pt>
    <dgm:pt modelId="{357E94AB-D08A-4204-A88D-1B18DDB7FD46}" type="parTrans" cxnId="{8659D5B1-86CF-46DB-849A-2B9B0F97D87F}">
      <dgm:prSet/>
      <dgm:spPr/>
      <dgm:t>
        <a:bodyPr/>
        <a:lstStyle/>
        <a:p>
          <a:pPr latinLnBrk="1"/>
          <a:endParaRPr lang="ko-KR" altLang="en-US"/>
        </a:p>
      </dgm:t>
    </dgm:pt>
    <dgm:pt modelId="{E563B34F-A4CA-4924-8E78-2966C6A30D88}" type="sibTrans" cxnId="{8659D5B1-86CF-46DB-849A-2B9B0F97D87F}">
      <dgm:prSet/>
      <dgm:spPr/>
      <dgm:t>
        <a:bodyPr/>
        <a:lstStyle/>
        <a:p>
          <a:pPr latinLnBrk="1"/>
          <a:endParaRPr lang="ko-KR" altLang="en-US"/>
        </a:p>
      </dgm:t>
    </dgm:pt>
    <dgm:pt modelId="{2801083D-1442-4B23-8D9F-C0052E6586AE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반도체 정밀 부품</a:t>
          </a:r>
          <a:endParaRPr lang="ko-KR" altLang="en-US" sz="1800" b="1" dirty="0"/>
        </a:p>
      </dgm:t>
    </dgm:pt>
    <dgm:pt modelId="{5072D31C-A199-4C72-A9FB-3B1FDA076240}" type="parTrans" cxnId="{BB4A820D-9DC0-415F-BEB5-CD3321D8F0BD}">
      <dgm:prSet/>
      <dgm:spPr/>
      <dgm:t>
        <a:bodyPr/>
        <a:lstStyle/>
        <a:p>
          <a:pPr latinLnBrk="1"/>
          <a:endParaRPr lang="ko-KR" altLang="en-US"/>
        </a:p>
      </dgm:t>
    </dgm:pt>
    <dgm:pt modelId="{199F9680-8AD4-47E9-B8CE-B12F6303AD60}" type="sibTrans" cxnId="{BB4A820D-9DC0-415F-BEB5-CD3321D8F0BD}">
      <dgm:prSet/>
      <dgm:spPr/>
      <dgm:t>
        <a:bodyPr/>
        <a:lstStyle/>
        <a:p>
          <a:pPr latinLnBrk="1"/>
          <a:endParaRPr lang="ko-KR" altLang="en-US"/>
        </a:p>
      </dgm:t>
    </dgm:pt>
    <dgm:pt modelId="{4240A198-9E27-4A55-A702-DAFA357CE70A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각종 </a:t>
          </a:r>
          <a:r>
            <a:rPr lang="en-US" altLang="ko-KR" sz="1800" b="1" dirty="0" smtClean="0"/>
            <a:t>JIG </a:t>
          </a:r>
          <a:r>
            <a:rPr lang="ko-KR" altLang="en-US" sz="1800" b="1" dirty="0" smtClean="0"/>
            <a:t>부품</a:t>
          </a:r>
          <a:endParaRPr lang="ko-KR" altLang="en-US" sz="1800" b="1" dirty="0"/>
        </a:p>
      </dgm:t>
    </dgm:pt>
    <dgm:pt modelId="{DA6FCCAF-861E-4E8C-9492-5EB788C15332}" type="sibTrans" cxnId="{23B016F0-BAD2-4754-B086-668FD86D8565}">
      <dgm:prSet/>
      <dgm:spPr/>
      <dgm:t>
        <a:bodyPr/>
        <a:lstStyle/>
        <a:p>
          <a:pPr latinLnBrk="1"/>
          <a:endParaRPr lang="ko-KR" altLang="en-US"/>
        </a:p>
      </dgm:t>
    </dgm:pt>
    <dgm:pt modelId="{23C06F14-4864-4201-8465-34956742F531}" type="parTrans" cxnId="{23B016F0-BAD2-4754-B086-668FD86D8565}">
      <dgm:prSet/>
      <dgm:spPr/>
      <dgm:t>
        <a:bodyPr/>
        <a:lstStyle/>
        <a:p>
          <a:pPr latinLnBrk="1"/>
          <a:endParaRPr lang="ko-KR" altLang="en-US"/>
        </a:p>
      </dgm:t>
    </dgm:pt>
    <dgm:pt modelId="{10B336D2-6BCC-4533-8D32-D824CA193FA6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LCD, LED </a:t>
          </a:r>
          <a:r>
            <a:rPr lang="ko-KR" altLang="en-US" sz="1800" b="1" dirty="0" smtClean="0"/>
            <a:t>통신 부품</a:t>
          </a:r>
          <a:endParaRPr lang="ko-KR" altLang="en-US" sz="1800" b="1" dirty="0"/>
        </a:p>
      </dgm:t>
    </dgm:pt>
    <dgm:pt modelId="{29117559-766A-4E6C-8CBE-49BCED7B06C1}" type="sibTrans" cxnId="{78F070BC-762E-48D1-82BD-8B577F89EEAA}">
      <dgm:prSet/>
      <dgm:spPr/>
      <dgm:t>
        <a:bodyPr/>
        <a:lstStyle/>
        <a:p>
          <a:pPr latinLnBrk="1"/>
          <a:endParaRPr lang="ko-KR" altLang="en-US"/>
        </a:p>
      </dgm:t>
    </dgm:pt>
    <dgm:pt modelId="{893ADA8F-7589-4F0B-80CE-18BF930DC7D2}" type="parTrans" cxnId="{78F070BC-762E-48D1-82BD-8B577F89EEAA}">
      <dgm:prSet/>
      <dgm:spPr/>
      <dgm:t>
        <a:bodyPr/>
        <a:lstStyle/>
        <a:p>
          <a:pPr latinLnBrk="1"/>
          <a:endParaRPr lang="ko-KR" altLang="en-US"/>
        </a:p>
      </dgm:t>
    </dgm:pt>
    <dgm:pt modelId="{48ACB869-8567-491E-A964-B1B12B8EF6E7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각종 장비 부품</a:t>
          </a:r>
          <a:endParaRPr lang="ko-KR" altLang="en-US" sz="1800" b="1" dirty="0"/>
        </a:p>
      </dgm:t>
    </dgm:pt>
    <dgm:pt modelId="{5E25F715-9533-4FDB-BA06-8580D59EC865}" type="parTrans" cxnId="{EA66D310-A0E7-431C-A334-80C2F8E9A787}">
      <dgm:prSet/>
      <dgm:spPr/>
      <dgm:t>
        <a:bodyPr/>
        <a:lstStyle/>
        <a:p>
          <a:pPr latinLnBrk="1"/>
          <a:endParaRPr lang="ko-KR" altLang="en-US"/>
        </a:p>
      </dgm:t>
    </dgm:pt>
    <dgm:pt modelId="{E13FEA44-F97E-4F48-AF55-E93DAF300E14}" type="sibTrans" cxnId="{EA66D310-A0E7-431C-A334-80C2F8E9A787}">
      <dgm:prSet/>
      <dgm:spPr/>
      <dgm:t>
        <a:bodyPr/>
        <a:lstStyle/>
        <a:p>
          <a:pPr latinLnBrk="1"/>
          <a:endParaRPr lang="ko-KR" altLang="en-US"/>
        </a:p>
      </dgm:t>
    </dgm:pt>
    <dgm:pt modelId="{B93D01D4-B98E-44A8-8A0F-F54B47701E5A}" type="pres">
      <dgm:prSet presAssocID="{7B52BBB6-34F6-479C-BA16-2AB2D2A0E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DE3048-304D-419A-806C-CCCB64BE43B4}" type="pres">
      <dgm:prSet presAssocID="{B1B5894B-FF8F-4F76-8B51-2CA1D27C0D66}" presName="composite" presStyleCnt="0"/>
      <dgm:spPr/>
    </dgm:pt>
    <dgm:pt modelId="{B3D7953D-8CB1-4E8D-8C9C-865892C911F9}" type="pres">
      <dgm:prSet presAssocID="{B1B5894B-FF8F-4F76-8B51-2CA1D27C0D66}" presName="parTx" presStyleLbl="alignNode1" presStyleIdx="0" presStyleCnt="1" custLinFactX="14427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EA3E6B-FEE3-43EA-BE36-E5145C064528}" type="pres">
      <dgm:prSet presAssocID="{B1B5894B-FF8F-4F76-8B51-2CA1D27C0D66}" presName="desTx" presStyleLbl="alignAccFollowNode1" presStyleIdx="0" presStyleCnt="1" custLinFactX="14427" custLinFactNeighborX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ED4BF3F-D587-41B5-AB34-38222D462D95}" type="presOf" srcId="{48ACB869-8567-491E-A964-B1B12B8EF6E7}" destId="{73EA3E6B-FEE3-43EA-BE36-E5145C064528}" srcOrd="0" destOrd="3" presId="urn:microsoft.com/office/officeart/2005/8/layout/hList1"/>
    <dgm:cxn modelId="{A3CF7273-09BC-4800-A525-9A738F99756D}" type="presOf" srcId="{2801083D-1442-4B23-8D9F-C0052E6586AE}" destId="{73EA3E6B-FEE3-43EA-BE36-E5145C064528}" srcOrd="0" destOrd="0" presId="urn:microsoft.com/office/officeart/2005/8/layout/hList1"/>
    <dgm:cxn modelId="{23B016F0-BAD2-4754-B086-668FD86D8565}" srcId="{B1B5894B-FF8F-4F76-8B51-2CA1D27C0D66}" destId="{4240A198-9E27-4A55-A702-DAFA357CE70A}" srcOrd="2" destOrd="0" parTransId="{23C06F14-4864-4201-8465-34956742F531}" sibTransId="{DA6FCCAF-861E-4E8C-9492-5EB788C15332}"/>
    <dgm:cxn modelId="{92FF0ADF-7A78-4ADC-917E-C0731C159CC3}" type="presOf" srcId="{B1B5894B-FF8F-4F76-8B51-2CA1D27C0D66}" destId="{B3D7953D-8CB1-4E8D-8C9C-865892C911F9}" srcOrd="0" destOrd="0" presId="urn:microsoft.com/office/officeart/2005/8/layout/hList1"/>
    <dgm:cxn modelId="{EA66D310-A0E7-431C-A334-80C2F8E9A787}" srcId="{B1B5894B-FF8F-4F76-8B51-2CA1D27C0D66}" destId="{48ACB869-8567-491E-A964-B1B12B8EF6E7}" srcOrd="3" destOrd="0" parTransId="{5E25F715-9533-4FDB-BA06-8580D59EC865}" sibTransId="{E13FEA44-F97E-4F48-AF55-E93DAF300E14}"/>
    <dgm:cxn modelId="{0EBFC8C2-2E2C-473D-B956-98DB875F6763}" type="presOf" srcId="{7B52BBB6-34F6-479C-BA16-2AB2D2A0E85E}" destId="{B93D01D4-B98E-44A8-8A0F-F54B47701E5A}" srcOrd="0" destOrd="0" presId="urn:microsoft.com/office/officeart/2005/8/layout/hList1"/>
    <dgm:cxn modelId="{8659D5B1-86CF-46DB-849A-2B9B0F97D87F}" srcId="{7B52BBB6-34F6-479C-BA16-2AB2D2A0E85E}" destId="{B1B5894B-FF8F-4F76-8B51-2CA1D27C0D66}" srcOrd="0" destOrd="0" parTransId="{357E94AB-D08A-4204-A88D-1B18DDB7FD46}" sibTransId="{E563B34F-A4CA-4924-8E78-2966C6A30D88}"/>
    <dgm:cxn modelId="{6082012E-5B77-4A24-B877-82718363D778}" type="presOf" srcId="{4240A198-9E27-4A55-A702-DAFA357CE70A}" destId="{73EA3E6B-FEE3-43EA-BE36-E5145C064528}" srcOrd="0" destOrd="2" presId="urn:microsoft.com/office/officeart/2005/8/layout/hList1"/>
    <dgm:cxn modelId="{BB4A820D-9DC0-415F-BEB5-CD3321D8F0BD}" srcId="{B1B5894B-FF8F-4F76-8B51-2CA1D27C0D66}" destId="{2801083D-1442-4B23-8D9F-C0052E6586AE}" srcOrd="0" destOrd="0" parTransId="{5072D31C-A199-4C72-A9FB-3B1FDA076240}" sibTransId="{199F9680-8AD4-47E9-B8CE-B12F6303AD60}"/>
    <dgm:cxn modelId="{E29B438D-5C23-4C27-9402-CFA5E9F5DDCE}" type="presOf" srcId="{10B336D2-6BCC-4533-8D32-D824CA193FA6}" destId="{73EA3E6B-FEE3-43EA-BE36-E5145C064528}" srcOrd="0" destOrd="1" presId="urn:microsoft.com/office/officeart/2005/8/layout/hList1"/>
    <dgm:cxn modelId="{78F070BC-762E-48D1-82BD-8B577F89EEAA}" srcId="{B1B5894B-FF8F-4F76-8B51-2CA1D27C0D66}" destId="{10B336D2-6BCC-4533-8D32-D824CA193FA6}" srcOrd="1" destOrd="0" parTransId="{893ADA8F-7589-4F0B-80CE-18BF930DC7D2}" sibTransId="{29117559-766A-4E6C-8CBE-49BCED7B06C1}"/>
    <dgm:cxn modelId="{36DBC178-A6A9-4F2A-A1A3-A879C4D3C776}" type="presParOf" srcId="{B93D01D4-B98E-44A8-8A0F-F54B47701E5A}" destId="{0EDE3048-304D-419A-806C-CCCB64BE43B4}" srcOrd="0" destOrd="0" presId="urn:microsoft.com/office/officeart/2005/8/layout/hList1"/>
    <dgm:cxn modelId="{0DD1937C-9FA6-402B-8569-5A1E138750FF}" type="presParOf" srcId="{0EDE3048-304D-419A-806C-CCCB64BE43B4}" destId="{B3D7953D-8CB1-4E8D-8C9C-865892C911F9}" srcOrd="0" destOrd="0" presId="urn:microsoft.com/office/officeart/2005/8/layout/hList1"/>
    <dgm:cxn modelId="{A22BF0CE-823E-431B-AB6F-B66BCA074DAD}" type="presParOf" srcId="{0EDE3048-304D-419A-806C-CCCB64BE43B4}" destId="{73EA3E6B-FEE3-43EA-BE36-E5145C0645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52BBB6-34F6-479C-BA16-2AB2D2A0E85E}" type="doc">
      <dgm:prSet loTypeId="urn:microsoft.com/office/officeart/2005/8/layout/hList1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pPr latinLnBrk="1"/>
          <a:endParaRPr lang="ko-KR" altLang="en-US"/>
        </a:p>
      </dgm:t>
    </dgm:pt>
    <dgm:pt modelId="{4F264D73-ABBE-49BA-9425-67478175888C}">
      <dgm:prSet phldrT="[텍스트]"/>
      <dgm:spPr/>
      <dgm:t>
        <a:bodyPr/>
        <a:lstStyle/>
        <a:p>
          <a:pPr latinLnBrk="1"/>
          <a:r>
            <a:rPr lang="ko-KR" altLang="en-US" dirty="0" smtClean="0"/>
            <a:t>가공설비</a:t>
          </a:r>
          <a:endParaRPr lang="ko-KR" altLang="en-US" dirty="0"/>
        </a:p>
      </dgm:t>
    </dgm:pt>
    <dgm:pt modelId="{3538FBAF-ACE4-4913-A6E5-F8A976F4741A}" type="parTrans" cxnId="{B103BE91-3714-4F90-9FC4-330AF137A0AC}">
      <dgm:prSet/>
      <dgm:spPr/>
      <dgm:t>
        <a:bodyPr/>
        <a:lstStyle/>
        <a:p>
          <a:pPr latinLnBrk="1"/>
          <a:endParaRPr lang="ko-KR" altLang="en-US"/>
        </a:p>
      </dgm:t>
    </dgm:pt>
    <dgm:pt modelId="{0025A224-FFAC-4AA5-B057-741704B97C19}" type="sibTrans" cxnId="{B103BE91-3714-4F90-9FC4-330AF137A0AC}">
      <dgm:prSet/>
      <dgm:spPr/>
      <dgm:t>
        <a:bodyPr/>
        <a:lstStyle/>
        <a:p>
          <a:pPr latinLnBrk="1"/>
          <a:endParaRPr lang="ko-KR" altLang="en-US"/>
        </a:p>
      </dgm:t>
    </dgm:pt>
    <dgm:pt modelId="{FC7A90A5-20CB-4102-9430-CD9E541D618D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MCT  22</a:t>
          </a:r>
          <a:r>
            <a:rPr lang="ko-KR" altLang="en-US" sz="1800" b="1" dirty="0" smtClean="0"/>
            <a:t>호기 </a:t>
          </a:r>
          <a:r>
            <a:rPr lang="en-US" altLang="ko-KR" sz="1800" b="1" dirty="0" smtClean="0"/>
            <a:t>1EA</a:t>
          </a:r>
          <a:endParaRPr lang="ko-KR" altLang="en-US" sz="1800" b="1" dirty="0"/>
        </a:p>
      </dgm:t>
    </dgm:pt>
    <dgm:pt modelId="{6853A412-C663-42E6-87C8-AC2FB8F54F83}" type="parTrans" cxnId="{358C8B2D-5932-492C-A655-15256BAE5C52}">
      <dgm:prSet/>
      <dgm:spPr/>
      <dgm:t>
        <a:bodyPr/>
        <a:lstStyle/>
        <a:p>
          <a:pPr latinLnBrk="1"/>
          <a:endParaRPr lang="ko-KR" altLang="en-US"/>
        </a:p>
      </dgm:t>
    </dgm:pt>
    <dgm:pt modelId="{9393E748-C65E-4993-8C0E-F105E2EBA963}" type="sibTrans" cxnId="{358C8B2D-5932-492C-A655-15256BAE5C52}">
      <dgm:prSet/>
      <dgm:spPr/>
      <dgm:t>
        <a:bodyPr/>
        <a:lstStyle/>
        <a:p>
          <a:pPr latinLnBrk="1"/>
          <a:endParaRPr lang="ko-KR" altLang="en-US"/>
        </a:p>
      </dgm:t>
    </dgm:pt>
    <dgm:pt modelId="{4F388BD6-8D4D-4A8D-8A2D-F7994D1D93C6}">
      <dgm:prSet phldrT="[텍스트]"/>
      <dgm:spPr/>
      <dgm:t>
        <a:bodyPr/>
        <a:lstStyle/>
        <a:p>
          <a:pPr latinLnBrk="1"/>
          <a:r>
            <a:rPr lang="ko-KR" altLang="en-US" dirty="0" smtClean="0"/>
            <a:t>측정설비</a:t>
          </a:r>
          <a:endParaRPr lang="ko-KR" altLang="en-US" dirty="0"/>
        </a:p>
      </dgm:t>
    </dgm:pt>
    <dgm:pt modelId="{4E0B6E71-F10D-4D84-8BF7-61AFCB985B53}" type="parTrans" cxnId="{32AA9930-D73F-4C5A-8ADD-F26E950C8645}">
      <dgm:prSet/>
      <dgm:spPr/>
      <dgm:t>
        <a:bodyPr/>
        <a:lstStyle/>
        <a:p>
          <a:pPr latinLnBrk="1"/>
          <a:endParaRPr lang="ko-KR" altLang="en-US"/>
        </a:p>
      </dgm:t>
    </dgm:pt>
    <dgm:pt modelId="{15B8CED0-527C-4E28-95B5-BA549C77FF75}" type="sibTrans" cxnId="{32AA9930-D73F-4C5A-8ADD-F26E950C8645}">
      <dgm:prSet/>
      <dgm:spPr/>
      <dgm:t>
        <a:bodyPr/>
        <a:lstStyle/>
        <a:p>
          <a:pPr latinLnBrk="1"/>
          <a:endParaRPr lang="ko-KR" altLang="en-US"/>
        </a:p>
      </dgm:t>
    </dgm:pt>
    <dgm:pt modelId="{C833ADFE-F741-4F9B-8C9A-CEC525F2FE21}">
      <dgm:prSet phldrT="[텍스트]" custT="1"/>
      <dgm:spPr/>
      <dgm:t>
        <a:bodyPr/>
        <a:lstStyle/>
        <a:p>
          <a:pPr latinLnBrk="1"/>
          <a:r>
            <a:rPr lang="en-US" altLang="ko-KR" sz="1800" b="1" dirty="0" err="1" smtClean="0"/>
            <a:t>Hight</a:t>
          </a:r>
          <a:r>
            <a:rPr lang="en-US" altLang="ko-KR" sz="1800" b="1" dirty="0" smtClean="0"/>
            <a:t> Master</a:t>
          </a:r>
          <a:endParaRPr lang="ko-KR" altLang="en-US" sz="1800" b="1" dirty="0"/>
        </a:p>
      </dgm:t>
    </dgm:pt>
    <dgm:pt modelId="{CB59CAAF-FCFB-4D1B-852D-9B2A018850BC}" type="parTrans" cxnId="{8C51BA90-06E9-4953-A7CF-8DEF64569EAD}">
      <dgm:prSet/>
      <dgm:spPr/>
      <dgm:t>
        <a:bodyPr/>
        <a:lstStyle/>
        <a:p>
          <a:pPr latinLnBrk="1"/>
          <a:endParaRPr lang="ko-KR" altLang="en-US"/>
        </a:p>
      </dgm:t>
    </dgm:pt>
    <dgm:pt modelId="{F9F4080C-C8E5-4BBC-AF88-4FD8E1696BCF}" type="sibTrans" cxnId="{8C51BA90-06E9-4953-A7CF-8DEF64569EAD}">
      <dgm:prSet/>
      <dgm:spPr/>
      <dgm:t>
        <a:bodyPr/>
        <a:lstStyle/>
        <a:p>
          <a:pPr latinLnBrk="1"/>
          <a:endParaRPr lang="ko-KR" altLang="en-US"/>
        </a:p>
      </dgm:t>
    </dgm:pt>
    <dgm:pt modelId="{0AAC306D-82FD-4FE3-9C59-7C05CB6BC66B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MCT  6.5</a:t>
          </a:r>
          <a:r>
            <a:rPr lang="ko-KR" altLang="en-US" sz="1800" b="1" dirty="0" smtClean="0"/>
            <a:t>호기 </a:t>
          </a:r>
          <a:r>
            <a:rPr lang="en-US" altLang="ko-KR" sz="1800" b="1" dirty="0" smtClean="0"/>
            <a:t>2EA</a:t>
          </a:r>
          <a:endParaRPr lang="ko-KR" altLang="en-US" sz="1800" b="1" dirty="0"/>
        </a:p>
      </dgm:t>
    </dgm:pt>
    <dgm:pt modelId="{CA218C92-1F26-47A3-803A-AC015FBCAAEC}" type="parTrans" cxnId="{9BE16118-18CA-430B-988A-B2C92DAABF6C}">
      <dgm:prSet/>
      <dgm:spPr/>
      <dgm:t>
        <a:bodyPr/>
        <a:lstStyle/>
        <a:p>
          <a:pPr latinLnBrk="1"/>
          <a:endParaRPr lang="ko-KR" altLang="en-US"/>
        </a:p>
      </dgm:t>
    </dgm:pt>
    <dgm:pt modelId="{C31EFC0D-13C0-40B3-A7AA-950D84EACA38}" type="sibTrans" cxnId="{9BE16118-18CA-430B-988A-B2C92DAABF6C}">
      <dgm:prSet/>
      <dgm:spPr/>
      <dgm:t>
        <a:bodyPr/>
        <a:lstStyle/>
        <a:p>
          <a:pPr latinLnBrk="1"/>
          <a:endParaRPr lang="ko-KR" altLang="en-US"/>
        </a:p>
      </dgm:t>
    </dgm:pt>
    <dgm:pt modelId="{C3CB1D9D-6019-4DDD-B94A-840FCE8EF64D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MCT  5.5</a:t>
          </a:r>
          <a:r>
            <a:rPr lang="ko-KR" altLang="en-US" sz="1800" b="1" dirty="0" smtClean="0"/>
            <a:t>호기 </a:t>
          </a:r>
          <a:r>
            <a:rPr lang="en-US" altLang="ko-KR" sz="1800" b="1" dirty="0" smtClean="0"/>
            <a:t>1EA</a:t>
          </a:r>
          <a:endParaRPr lang="ko-KR" altLang="en-US" sz="1800" b="1" dirty="0"/>
        </a:p>
      </dgm:t>
    </dgm:pt>
    <dgm:pt modelId="{8A4428C8-3F71-4C7A-8A3F-8C1B74EDC958}" type="parTrans" cxnId="{8E2AF9A4-1DBA-492E-8EA4-04026E0E8DB5}">
      <dgm:prSet/>
      <dgm:spPr/>
      <dgm:t>
        <a:bodyPr/>
        <a:lstStyle/>
        <a:p>
          <a:pPr latinLnBrk="1"/>
          <a:endParaRPr lang="ko-KR" altLang="en-US"/>
        </a:p>
      </dgm:t>
    </dgm:pt>
    <dgm:pt modelId="{76789A26-5465-4349-B229-20B0CC7C80B0}" type="sibTrans" cxnId="{8E2AF9A4-1DBA-492E-8EA4-04026E0E8DB5}">
      <dgm:prSet/>
      <dgm:spPr/>
      <dgm:t>
        <a:bodyPr/>
        <a:lstStyle/>
        <a:p>
          <a:pPr latinLnBrk="1"/>
          <a:endParaRPr lang="ko-KR" altLang="en-US"/>
        </a:p>
      </dgm:t>
    </dgm:pt>
    <dgm:pt modelId="{429C3004-1AD4-4E0D-A342-F2F120CCDA4E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Gauge Block</a:t>
          </a:r>
          <a:endParaRPr lang="ko-KR" altLang="en-US" sz="1800" b="1" dirty="0"/>
        </a:p>
      </dgm:t>
    </dgm:pt>
    <dgm:pt modelId="{8450AABA-CAA7-4514-9EE0-413A79B52FFA}" type="parTrans" cxnId="{2D9B8728-3E9C-48BD-BEBF-AC247F626758}">
      <dgm:prSet/>
      <dgm:spPr/>
      <dgm:t>
        <a:bodyPr/>
        <a:lstStyle/>
        <a:p>
          <a:pPr latinLnBrk="1"/>
          <a:endParaRPr lang="ko-KR" altLang="en-US"/>
        </a:p>
      </dgm:t>
    </dgm:pt>
    <dgm:pt modelId="{25D5ABE2-E9BB-4803-A4AC-8C60755A938B}" type="sibTrans" cxnId="{2D9B8728-3E9C-48BD-BEBF-AC247F626758}">
      <dgm:prSet/>
      <dgm:spPr/>
      <dgm:t>
        <a:bodyPr/>
        <a:lstStyle/>
        <a:p>
          <a:pPr latinLnBrk="1"/>
          <a:endParaRPr lang="ko-KR" altLang="en-US"/>
        </a:p>
      </dgm:t>
    </dgm:pt>
    <dgm:pt modelId="{E60EB24E-F46B-4417-9F12-BCBB1820EF95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Micro Hite</a:t>
          </a:r>
          <a:r>
            <a:rPr lang="en-US" sz="1800" dirty="0" smtClean="0"/>
            <a:t> </a:t>
          </a:r>
          <a:endParaRPr lang="ko-KR" altLang="en-US" sz="1800" b="1" dirty="0"/>
        </a:p>
      </dgm:t>
    </dgm:pt>
    <dgm:pt modelId="{5D92C046-E49A-4BEA-A315-0E18118D93E4}" type="parTrans" cxnId="{F03BDCB4-0C91-44D8-A26A-4CE031529539}">
      <dgm:prSet/>
      <dgm:spPr/>
      <dgm:t>
        <a:bodyPr/>
        <a:lstStyle/>
        <a:p>
          <a:pPr latinLnBrk="1"/>
          <a:endParaRPr lang="ko-KR" altLang="en-US"/>
        </a:p>
      </dgm:t>
    </dgm:pt>
    <dgm:pt modelId="{B6B2B7CA-4810-4FDA-B96E-94153738A33A}" type="sibTrans" cxnId="{F03BDCB4-0C91-44D8-A26A-4CE031529539}">
      <dgm:prSet/>
      <dgm:spPr/>
      <dgm:t>
        <a:bodyPr/>
        <a:lstStyle/>
        <a:p>
          <a:pPr latinLnBrk="1"/>
          <a:endParaRPr lang="ko-KR" altLang="en-US"/>
        </a:p>
      </dgm:t>
    </dgm:pt>
    <dgm:pt modelId="{360D1A6B-5384-469D-9F1A-B97F203FDC70}">
      <dgm:prSet phldrT="[텍스트]" custT="1"/>
      <dgm:spPr/>
      <dgm:t>
        <a:bodyPr/>
        <a:lstStyle/>
        <a:p>
          <a:pPr latinLnBrk="1"/>
          <a:endParaRPr lang="ko-KR" altLang="en-US" sz="2000" b="1" dirty="0"/>
        </a:p>
      </dgm:t>
    </dgm:pt>
    <dgm:pt modelId="{3976A936-032F-4E4A-B1AF-69C5E7AC8618}" type="parTrans" cxnId="{31179DFC-1F88-4C76-9299-9FF436A1F9D8}">
      <dgm:prSet/>
      <dgm:spPr/>
      <dgm:t>
        <a:bodyPr/>
        <a:lstStyle/>
        <a:p>
          <a:pPr latinLnBrk="1"/>
          <a:endParaRPr lang="ko-KR" altLang="en-US"/>
        </a:p>
      </dgm:t>
    </dgm:pt>
    <dgm:pt modelId="{5D77F993-B62B-423A-956B-4787162040F4}" type="sibTrans" cxnId="{31179DFC-1F88-4C76-9299-9FF436A1F9D8}">
      <dgm:prSet/>
      <dgm:spPr/>
      <dgm:t>
        <a:bodyPr/>
        <a:lstStyle/>
        <a:p>
          <a:pPr latinLnBrk="1"/>
          <a:endParaRPr lang="ko-KR" altLang="en-US"/>
        </a:p>
      </dgm:t>
    </dgm:pt>
    <dgm:pt modelId="{67B51886-B79D-4ADE-AE22-2A06E237E40D}">
      <dgm:prSet phldrT="[텍스트]" custT="1"/>
      <dgm:spPr/>
      <dgm:t>
        <a:bodyPr/>
        <a:lstStyle/>
        <a:p>
          <a:pPr latinLnBrk="1"/>
          <a:endParaRPr lang="ko-KR" altLang="en-US" sz="1800" b="1" dirty="0"/>
        </a:p>
      </dgm:t>
    </dgm:pt>
    <dgm:pt modelId="{1F84E1E7-288D-4DE9-AC2F-F9CB892F50C9}" type="parTrans" cxnId="{57E4F1A5-B3BC-4BA0-8D8F-4DF420EFC265}">
      <dgm:prSet/>
      <dgm:spPr/>
      <dgm:t>
        <a:bodyPr/>
        <a:lstStyle/>
        <a:p>
          <a:pPr latinLnBrk="1"/>
          <a:endParaRPr lang="ko-KR" altLang="en-US"/>
        </a:p>
      </dgm:t>
    </dgm:pt>
    <dgm:pt modelId="{12674B0E-EF14-4990-9B2B-9B81009D3E00}" type="sibTrans" cxnId="{57E4F1A5-B3BC-4BA0-8D8F-4DF420EFC265}">
      <dgm:prSet/>
      <dgm:spPr/>
      <dgm:t>
        <a:bodyPr/>
        <a:lstStyle/>
        <a:p>
          <a:pPr latinLnBrk="1"/>
          <a:endParaRPr lang="ko-KR" altLang="en-US"/>
        </a:p>
      </dgm:t>
    </dgm:pt>
    <dgm:pt modelId="{B93D01D4-B98E-44A8-8A0F-F54B47701E5A}" type="pres">
      <dgm:prSet presAssocID="{7B52BBB6-34F6-479C-BA16-2AB2D2A0E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D8B8AF-BF2F-4EA7-BBA6-0A5B16D4D333}" type="pres">
      <dgm:prSet presAssocID="{4F264D73-ABBE-49BA-9425-67478175888C}" presName="composite" presStyleCnt="0"/>
      <dgm:spPr/>
    </dgm:pt>
    <dgm:pt modelId="{4E4979E9-A75F-4748-A86D-2AC75EEDD197}" type="pres">
      <dgm:prSet presAssocID="{4F264D73-ABBE-49BA-9425-6747817588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BC1CFA-3192-4A33-9E3D-84C0E09FC494}" type="pres">
      <dgm:prSet presAssocID="{4F264D73-ABBE-49BA-9425-67478175888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B61998-0366-4276-A318-02F9E64CF9BE}" type="pres">
      <dgm:prSet presAssocID="{0025A224-FFAC-4AA5-B057-741704B97C19}" presName="space" presStyleCnt="0"/>
      <dgm:spPr/>
    </dgm:pt>
    <dgm:pt modelId="{009818C2-00D0-4C1B-BA4C-68DE63E4E199}" type="pres">
      <dgm:prSet presAssocID="{4F388BD6-8D4D-4A8D-8A2D-F7994D1D93C6}" presName="composite" presStyleCnt="0"/>
      <dgm:spPr/>
    </dgm:pt>
    <dgm:pt modelId="{5669CB46-FCF2-48B9-9FBC-4C2E4EAAA721}" type="pres">
      <dgm:prSet presAssocID="{4F388BD6-8D4D-4A8D-8A2D-F7994D1D93C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8883C2-E086-4769-ADA1-ADFD00801768}" type="pres">
      <dgm:prSet presAssocID="{4F388BD6-8D4D-4A8D-8A2D-F7994D1D93C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27662D5-254E-43A4-8880-9EA241240A20}" type="presOf" srcId="{7B52BBB6-34F6-479C-BA16-2AB2D2A0E85E}" destId="{B93D01D4-B98E-44A8-8A0F-F54B47701E5A}" srcOrd="0" destOrd="0" presId="urn:microsoft.com/office/officeart/2005/8/layout/hList1"/>
    <dgm:cxn modelId="{FB9B42E9-F0E5-48D5-A6EA-6D8669D54D83}" type="presOf" srcId="{4F388BD6-8D4D-4A8D-8A2D-F7994D1D93C6}" destId="{5669CB46-FCF2-48B9-9FBC-4C2E4EAAA721}" srcOrd="0" destOrd="0" presId="urn:microsoft.com/office/officeart/2005/8/layout/hList1"/>
    <dgm:cxn modelId="{A29E9FD3-FCD8-442D-B5A4-580CDB85A2B3}" type="presOf" srcId="{C3CB1D9D-6019-4DDD-B94A-840FCE8EF64D}" destId="{15BC1CFA-3192-4A33-9E3D-84C0E09FC494}" srcOrd="0" destOrd="2" presId="urn:microsoft.com/office/officeart/2005/8/layout/hList1"/>
    <dgm:cxn modelId="{08A489CB-45A7-4710-8AA2-C58219D93F64}" type="presOf" srcId="{C833ADFE-F741-4F9B-8C9A-CEC525F2FE21}" destId="{CE8883C2-E086-4769-ADA1-ADFD00801768}" srcOrd="0" destOrd="0" presId="urn:microsoft.com/office/officeart/2005/8/layout/hList1"/>
    <dgm:cxn modelId="{9BE16118-18CA-430B-988A-B2C92DAABF6C}" srcId="{4F264D73-ABBE-49BA-9425-67478175888C}" destId="{0AAC306D-82FD-4FE3-9C59-7C05CB6BC66B}" srcOrd="1" destOrd="0" parTransId="{CA218C92-1F26-47A3-803A-AC015FBCAAEC}" sibTransId="{C31EFC0D-13C0-40B3-A7AA-950D84EACA38}"/>
    <dgm:cxn modelId="{8C51BA90-06E9-4953-A7CF-8DEF64569EAD}" srcId="{4F388BD6-8D4D-4A8D-8A2D-F7994D1D93C6}" destId="{C833ADFE-F741-4F9B-8C9A-CEC525F2FE21}" srcOrd="0" destOrd="0" parTransId="{CB59CAAF-FCFB-4D1B-852D-9B2A018850BC}" sibTransId="{F9F4080C-C8E5-4BBC-AF88-4FD8E1696BCF}"/>
    <dgm:cxn modelId="{D1C55625-2025-435E-A078-F8D8094CFF7D}" type="presOf" srcId="{FC7A90A5-20CB-4102-9430-CD9E541D618D}" destId="{15BC1CFA-3192-4A33-9E3D-84C0E09FC494}" srcOrd="0" destOrd="0" presId="urn:microsoft.com/office/officeart/2005/8/layout/hList1"/>
    <dgm:cxn modelId="{4DF0570F-1D05-431B-8BC3-1FD5A7129292}" type="presOf" srcId="{0AAC306D-82FD-4FE3-9C59-7C05CB6BC66B}" destId="{15BC1CFA-3192-4A33-9E3D-84C0E09FC494}" srcOrd="0" destOrd="1" presId="urn:microsoft.com/office/officeart/2005/8/layout/hList1"/>
    <dgm:cxn modelId="{81450531-5699-4280-880C-02FA3891FB71}" type="presOf" srcId="{E60EB24E-F46B-4417-9F12-BCBB1820EF95}" destId="{CE8883C2-E086-4769-ADA1-ADFD00801768}" srcOrd="0" destOrd="2" presId="urn:microsoft.com/office/officeart/2005/8/layout/hList1"/>
    <dgm:cxn modelId="{7C41B655-489F-4696-855A-D1A675181F2E}" type="presOf" srcId="{429C3004-1AD4-4E0D-A342-F2F120CCDA4E}" destId="{CE8883C2-E086-4769-ADA1-ADFD00801768}" srcOrd="0" destOrd="1" presId="urn:microsoft.com/office/officeart/2005/8/layout/hList1"/>
    <dgm:cxn modelId="{32AA9930-D73F-4C5A-8ADD-F26E950C8645}" srcId="{7B52BBB6-34F6-479C-BA16-2AB2D2A0E85E}" destId="{4F388BD6-8D4D-4A8D-8A2D-F7994D1D93C6}" srcOrd="1" destOrd="0" parTransId="{4E0B6E71-F10D-4D84-8BF7-61AFCB985B53}" sibTransId="{15B8CED0-527C-4E28-95B5-BA549C77FF75}"/>
    <dgm:cxn modelId="{31179DFC-1F88-4C76-9299-9FF436A1F9D8}" srcId="{4F388BD6-8D4D-4A8D-8A2D-F7994D1D93C6}" destId="{360D1A6B-5384-469D-9F1A-B97F203FDC70}" srcOrd="3" destOrd="0" parTransId="{3976A936-032F-4E4A-B1AF-69C5E7AC8618}" sibTransId="{5D77F993-B62B-423A-956B-4787162040F4}"/>
    <dgm:cxn modelId="{57E4F1A5-B3BC-4BA0-8D8F-4DF420EFC265}" srcId="{4F264D73-ABBE-49BA-9425-67478175888C}" destId="{67B51886-B79D-4ADE-AE22-2A06E237E40D}" srcOrd="3" destOrd="0" parTransId="{1F84E1E7-288D-4DE9-AC2F-F9CB892F50C9}" sibTransId="{12674B0E-EF14-4990-9B2B-9B81009D3E00}"/>
    <dgm:cxn modelId="{2D9B8728-3E9C-48BD-BEBF-AC247F626758}" srcId="{4F388BD6-8D4D-4A8D-8A2D-F7994D1D93C6}" destId="{429C3004-1AD4-4E0D-A342-F2F120CCDA4E}" srcOrd="1" destOrd="0" parTransId="{8450AABA-CAA7-4514-9EE0-413A79B52FFA}" sibTransId="{25D5ABE2-E9BB-4803-A4AC-8C60755A938B}"/>
    <dgm:cxn modelId="{8E2AF9A4-1DBA-492E-8EA4-04026E0E8DB5}" srcId="{4F264D73-ABBE-49BA-9425-67478175888C}" destId="{C3CB1D9D-6019-4DDD-B94A-840FCE8EF64D}" srcOrd="2" destOrd="0" parTransId="{8A4428C8-3F71-4C7A-8A3F-8C1B74EDC958}" sibTransId="{76789A26-5465-4349-B229-20B0CC7C80B0}"/>
    <dgm:cxn modelId="{358C8B2D-5932-492C-A655-15256BAE5C52}" srcId="{4F264D73-ABBE-49BA-9425-67478175888C}" destId="{FC7A90A5-20CB-4102-9430-CD9E541D618D}" srcOrd="0" destOrd="0" parTransId="{6853A412-C663-42E6-87C8-AC2FB8F54F83}" sibTransId="{9393E748-C65E-4993-8C0E-F105E2EBA963}"/>
    <dgm:cxn modelId="{F03BDCB4-0C91-44D8-A26A-4CE031529539}" srcId="{4F388BD6-8D4D-4A8D-8A2D-F7994D1D93C6}" destId="{E60EB24E-F46B-4417-9F12-BCBB1820EF95}" srcOrd="2" destOrd="0" parTransId="{5D92C046-E49A-4BEA-A315-0E18118D93E4}" sibTransId="{B6B2B7CA-4810-4FDA-B96E-94153738A33A}"/>
    <dgm:cxn modelId="{8E163CD7-2297-4337-A070-820B9BF3036A}" type="presOf" srcId="{4F264D73-ABBE-49BA-9425-67478175888C}" destId="{4E4979E9-A75F-4748-A86D-2AC75EEDD197}" srcOrd="0" destOrd="0" presId="urn:microsoft.com/office/officeart/2005/8/layout/hList1"/>
    <dgm:cxn modelId="{8D16E7A4-6A44-4DC3-9275-7F56FA960520}" type="presOf" srcId="{67B51886-B79D-4ADE-AE22-2A06E237E40D}" destId="{15BC1CFA-3192-4A33-9E3D-84C0E09FC494}" srcOrd="0" destOrd="3" presId="urn:microsoft.com/office/officeart/2005/8/layout/hList1"/>
    <dgm:cxn modelId="{B103BE91-3714-4F90-9FC4-330AF137A0AC}" srcId="{7B52BBB6-34F6-479C-BA16-2AB2D2A0E85E}" destId="{4F264D73-ABBE-49BA-9425-67478175888C}" srcOrd="0" destOrd="0" parTransId="{3538FBAF-ACE4-4913-A6E5-F8A976F4741A}" sibTransId="{0025A224-FFAC-4AA5-B057-741704B97C19}"/>
    <dgm:cxn modelId="{8875DC19-6BC5-47F2-9C95-7E938021CEAE}" type="presOf" srcId="{360D1A6B-5384-469D-9F1A-B97F203FDC70}" destId="{CE8883C2-E086-4769-ADA1-ADFD00801768}" srcOrd="0" destOrd="3" presId="urn:microsoft.com/office/officeart/2005/8/layout/hList1"/>
    <dgm:cxn modelId="{EC5F910D-F4BB-4262-A1CB-6F9720E18237}" type="presParOf" srcId="{B93D01D4-B98E-44A8-8A0F-F54B47701E5A}" destId="{78D8B8AF-BF2F-4EA7-BBA6-0A5B16D4D333}" srcOrd="0" destOrd="0" presId="urn:microsoft.com/office/officeart/2005/8/layout/hList1"/>
    <dgm:cxn modelId="{F2E91750-BD55-46E6-A7F7-257B064FCB57}" type="presParOf" srcId="{78D8B8AF-BF2F-4EA7-BBA6-0A5B16D4D333}" destId="{4E4979E9-A75F-4748-A86D-2AC75EEDD197}" srcOrd="0" destOrd="0" presId="urn:microsoft.com/office/officeart/2005/8/layout/hList1"/>
    <dgm:cxn modelId="{A3F393D3-E163-4B56-B01D-27E1DDC8CC3F}" type="presParOf" srcId="{78D8B8AF-BF2F-4EA7-BBA6-0A5B16D4D333}" destId="{15BC1CFA-3192-4A33-9E3D-84C0E09FC494}" srcOrd="1" destOrd="0" presId="urn:microsoft.com/office/officeart/2005/8/layout/hList1"/>
    <dgm:cxn modelId="{72B8B23A-B200-44D4-9006-85D868E40E29}" type="presParOf" srcId="{B93D01D4-B98E-44A8-8A0F-F54B47701E5A}" destId="{E7B61998-0366-4276-A318-02F9E64CF9BE}" srcOrd="1" destOrd="0" presId="urn:microsoft.com/office/officeart/2005/8/layout/hList1"/>
    <dgm:cxn modelId="{FDAF0995-6050-4A16-B8E7-8DFD62A73BF8}" type="presParOf" srcId="{B93D01D4-B98E-44A8-8A0F-F54B47701E5A}" destId="{009818C2-00D0-4C1B-BA4C-68DE63E4E199}" srcOrd="2" destOrd="0" presId="urn:microsoft.com/office/officeart/2005/8/layout/hList1"/>
    <dgm:cxn modelId="{3D2F63CD-5BF1-4B25-A82B-0E60B13FF22D}" type="presParOf" srcId="{009818C2-00D0-4C1B-BA4C-68DE63E4E199}" destId="{5669CB46-FCF2-48B9-9FBC-4C2E4EAAA721}" srcOrd="0" destOrd="0" presId="urn:microsoft.com/office/officeart/2005/8/layout/hList1"/>
    <dgm:cxn modelId="{52F5EC52-6971-4643-A11A-05B903EFB51F}" type="presParOf" srcId="{009818C2-00D0-4C1B-BA4C-68DE63E4E199}" destId="{CE8883C2-E086-4769-ADA1-ADFD008017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7953D-8CB1-4E8D-8C9C-865892C911F9}">
      <dsp:nvSpPr>
        <dsp:cNvPr id="0" name=""/>
        <dsp:cNvSpPr/>
      </dsp:nvSpPr>
      <dsp:spPr>
        <a:xfrm>
          <a:off x="0" y="22307"/>
          <a:ext cx="8229600" cy="1814400"/>
        </a:xfrm>
        <a:prstGeom prst="rect">
          <a:avLst/>
        </a:prstGeom>
        <a:gradFill rotWithShape="0">
          <a:gsLst>
            <a:gs pos="50000">
              <a:schemeClr val="accent2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 w="31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056" tIns="256032" rIns="448056" bIns="256032" numCol="1" spcCol="1270" anchor="ctr" anchorCtr="0">
          <a:noAutofit/>
        </a:bodyPr>
        <a:lstStyle/>
        <a:p>
          <a:pPr lvl="0" algn="ctr" defTabSz="2800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300" kern="1200" dirty="0" smtClean="0"/>
            <a:t>부품</a:t>
          </a:r>
          <a:endParaRPr lang="ko-KR" altLang="en-US" sz="6300" kern="1200" dirty="0"/>
        </a:p>
      </dsp:txBody>
      <dsp:txXfrm>
        <a:off x="0" y="22307"/>
        <a:ext cx="8229600" cy="1814400"/>
      </dsp:txXfrm>
    </dsp:sp>
    <dsp:sp modelId="{73EA3E6B-FEE3-43EA-BE36-E5145C064528}">
      <dsp:nvSpPr>
        <dsp:cNvPr id="0" name=""/>
        <dsp:cNvSpPr/>
      </dsp:nvSpPr>
      <dsp:spPr>
        <a:xfrm>
          <a:off x="0" y="1836707"/>
          <a:ext cx="8229600" cy="2766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반도체 정밀 부품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LCD, LED </a:t>
          </a:r>
          <a:r>
            <a:rPr lang="ko-KR" altLang="en-US" sz="1800" b="1" kern="1200" dirty="0" smtClean="0"/>
            <a:t>통신 부품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각종 </a:t>
          </a:r>
          <a:r>
            <a:rPr lang="en-US" altLang="ko-KR" sz="1800" b="1" kern="1200" dirty="0" smtClean="0"/>
            <a:t>JIG </a:t>
          </a:r>
          <a:r>
            <a:rPr lang="ko-KR" altLang="en-US" sz="1800" b="1" kern="1200" dirty="0" smtClean="0"/>
            <a:t>부품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각종 장비 부품</a:t>
          </a:r>
          <a:endParaRPr lang="ko-KR" altLang="en-US" sz="1800" b="1" kern="1200" dirty="0"/>
        </a:p>
      </dsp:txBody>
      <dsp:txXfrm>
        <a:off x="0" y="1836707"/>
        <a:ext cx="8229600" cy="2766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979E9-A75F-4748-A86D-2AC75EEDD197}">
      <dsp:nvSpPr>
        <dsp:cNvPr id="0" name=""/>
        <dsp:cNvSpPr/>
      </dsp:nvSpPr>
      <dsp:spPr>
        <a:xfrm>
          <a:off x="40" y="358033"/>
          <a:ext cx="3845569" cy="1538227"/>
        </a:xfrm>
        <a:prstGeom prst="rect">
          <a:avLst/>
        </a:prstGeom>
        <a:gradFill rotWithShape="0">
          <a:gsLst>
            <a:gs pos="50000">
              <a:schemeClr val="accent2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 w="31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400" kern="1200" dirty="0" smtClean="0"/>
            <a:t>가공설비</a:t>
          </a:r>
          <a:endParaRPr lang="ko-KR" altLang="en-US" sz="5400" kern="1200" dirty="0"/>
        </a:p>
      </dsp:txBody>
      <dsp:txXfrm>
        <a:off x="40" y="358033"/>
        <a:ext cx="3845569" cy="1538227"/>
      </dsp:txXfrm>
    </dsp:sp>
    <dsp:sp modelId="{15BC1CFA-3192-4A33-9E3D-84C0E09FC494}">
      <dsp:nvSpPr>
        <dsp:cNvPr id="0" name=""/>
        <dsp:cNvSpPr/>
      </dsp:nvSpPr>
      <dsp:spPr>
        <a:xfrm>
          <a:off x="40" y="1896261"/>
          <a:ext cx="3845569" cy="23716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MCT  22</a:t>
          </a:r>
          <a:r>
            <a:rPr lang="ko-KR" altLang="en-US" sz="1800" b="1" kern="1200" dirty="0" smtClean="0"/>
            <a:t>호기 </a:t>
          </a:r>
          <a:r>
            <a:rPr lang="en-US" altLang="ko-KR" sz="1800" b="1" kern="1200" dirty="0" smtClean="0"/>
            <a:t>1EA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MCT  6.5</a:t>
          </a:r>
          <a:r>
            <a:rPr lang="ko-KR" altLang="en-US" sz="1800" b="1" kern="1200" dirty="0" smtClean="0"/>
            <a:t>호기 </a:t>
          </a:r>
          <a:r>
            <a:rPr lang="en-US" altLang="ko-KR" sz="1800" b="1" kern="1200" dirty="0" smtClean="0"/>
            <a:t>2EA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MCT  5.5</a:t>
          </a:r>
          <a:r>
            <a:rPr lang="ko-KR" altLang="en-US" sz="1800" b="1" kern="1200" dirty="0" smtClean="0"/>
            <a:t>호기 </a:t>
          </a:r>
          <a:r>
            <a:rPr lang="en-US" altLang="ko-KR" sz="1800" b="1" kern="1200" dirty="0" smtClean="0"/>
            <a:t>1EA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800" b="1" kern="1200" dirty="0"/>
        </a:p>
      </dsp:txBody>
      <dsp:txXfrm>
        <a:off x="40" y="1896261"/>
        <a:ext cx="3845569" cy="2371680"/>
      </dsp:txXfrm>
    </dsp:sp>
    <dsp:sp modelId="{5669CB46-FCF2-48B9-9FBC-4C2E4EAAA721}">
      <dsp:nvSpPr>
        <dsp:cNvPr id="0" name=""/>
        <dsp:cNvSpPr/>
      </dsp:nvSpPr>
      <dsp:spPr>
        <a:xfrm>
          <a:off x="4383989" y="358033"/>
          <a:ext cx="3845569" cy="1538227"/>
        </a:xfrm>
        <a:prstGeom prst="rect">
          <a:avLst/>
        </a:prstGeom>
        <a:gradFill rotWithShape="0">
          <a:gsLst>
            <a:gs pos="50000">
              <a:schemeClr val="accent3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 w="31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400" kern="1200" dirty="0" smtClean="0"/>
            <a:t>측정설비</a:t>
          </a:r>
          <a:endParaRPr lang="ko-KR" altLang="en-US" sz="5400" kern="1200" dirty="0"/>
        </a:p>
      </dsp:txBody>
      <dsp:txXfrm>
        <a:off x="4383989" y="358033"/>
        <a:ext cx="3845569" cy="1538227"/>
      </dsp:txXfrm>
    </dsp:sp>
    <dsp:sp modelId="{CE8883C2-E086-4769-ADA1-ADFD00801768}">
      <dsp:nvSpPr>
        <dsp:cNvPr id="0" name=""/>
        <dsp:cNvSpPr/>
      </dsp:nvSpPr>
      <dsp:spPr>
        <a:xfrm>
          <a:off x="4383989" y="1896261"/>
          <a:ext cx="3845569" cy="23716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err="1" smtClean="0"/>
            <a:t>Hight</a:t>
          </a:r>
          <a:r>
            <a:rPr lang="en-US" altLang="ko-KR" sz="1800" b="1" kern="1200" dirty="0" smtClean="0"/>
            <a:t> Master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Gauge Block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Micro Hite</a:t>
          </a:r>
          <a:r>
            <a:rPr lang="en-US" sz="1800" kern="1200" dirty="0" smtClean="0"/>
            <a:t> </a:t>
          </a:r>
          <a:endParaRPr lang="ko-KR" altLang="en-US" sz="1800" b="1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000" b="1" kern="1200" dirty="0"/>
        </a:p>
      </dsp:txBody>
      <dsp:txXfrm>
        <a:off x="4383989" y="1896261"/>
        <a:ext cx="3845569" cy="237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 smtClean="0"/>
            </a:lvl1pPr>
          </a:lstStyle>
          <a:p>
            <a:pPr>
              <a:defRPr/>
            </a:pPr>
            <a:fld id="{C930A461-BA76-4FEC-B9E4-CF5C05561BE4}" type="datetimeFigureOut">
              <a:rPr lang="ko-KR" altLang="en-US"/>
              <a:pPr>
                <a:defRPr/>
              </a:pPr>
              <a:t>2022-11-21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89605613-53EE-43B0-844D-AA2ABD3DBD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93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85875" y="3643313"/>
            <a:ext cx="6500813" cy="1587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>
            <a:noAutofit/>
          </a:bodyPr>
          <a:lstStyle>
            <a:lvl1pPr algn="ctr">
              <a:defRPr sz="6000" b="1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3132138" y="6381750"/>
            <a:ext cx="2592387" cy="365125"/>
          </a:xfrm>
        </p:spPr>
        <p:txBody>
          <a:bodyPr/>
          <a:lstStyle>
            <a:lvl1pPr algn="ctr"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100_016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09713"/>
            <a:ext cx="360045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100_993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3035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006725" y="6507163"/>
            <a:ext cx="2879725" cy="2889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100_96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1341438"/>
            <a:ext cx="1997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100_767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28587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100_940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789363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00_9949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860800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006725" y="6507163"/>
            <a:ext cx="2879725" cy="2889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00063" y="1357313"/>
            <a:ext cx="6786562" cy="1587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 smtClean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3059113" y="6308725"/>
            <a:ext cx="2733675" cy="365125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00063" y="1357313"/>
            <a:ext cx="6786562" cy="1587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40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 smtClean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3059113" y="6308725"/>
            <a:ext cx="2733675" cy="365125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 userDrawn="1"/>
        </p:nvGraphicFramePr>
        <p:xfrm>
          <a:off x="395536" y="1340768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006725" y="6507163"/>
            <a:ext cx="2879725" cy="2889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 userDrawn="1"/>
        </p:nvGraphicFramePr>
        <p:xfrm>
          <a:off x="443880" y="1397000"/>
          <a:ext cx="73684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006725" y="6507163"/>
            <a:ext cx="2879725" cy="2889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 userDrawn="1"/>
        </p:nvGraphicFramePr>
        <p:xfrm>
          <a:off x="467544" y="1340768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006725" y="6507163"/>
            <a:ext cx="2879725" cy="2889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map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428750"/>
            <a:ext cx="62865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006725" y="6507163"/>
            <a:ext cx="2879725" cy="2889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8"/>
          <p:cNvGrpSpPr>
            <a:grpSpLocks/>
          </p:cNvGrpSpPr>
          <p:nvPr userDrawn="1"/>
        </p:nvGrpSpPr>
        <p:grpSpPr bwMode="auto">
          <a:xfrm>
            <a:off x="1116013" y="1635125"/>
            <a:ext cx="5976937" cy="4386263"/>
            <a:chOff x="885" y="1163"/>
            <a:chExt cx="3447" cy="2530"/>
          </a:xfrm>
        </p:grpSpPr>
        <p:pic>
          <p:nvPicPr>
            <p:cNvPr id="4" name="Picture 70" descr="13 copy"/>
            <p:cNvPicPr>
              <a:picLocks noChangeAspect="1" noChangeArrowheads="1"/>
            </p:cNvPicPr>
            <p:nvPr/>
          </p:nvPicPr>
          <p:blipFill>
            <a:blip r:embed="rId2" cstate="print"/>
            <a:srcRect l="14091" r="12766"/>
            <a:stretch>
              <a:fillRect/>
            </a:stretch>
          </p:blipFill>
          <p:spPr bwMode="auto">
            <a:xfrm>
              <a:off x="885" y="1163"/>
              <a:ext cx="822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3" descr="3 copy"/>
            <p:cNvPicPr>
              <a:picLocks noChangeAspect="1" noChangeArrowheads="1"/>
            </p:cNvPicPr>
            <p:nvPr/>
          </p:nvPicPr>
          <p:blipFill>
            <a:blip r:embed="rId3" cstate="print"/>
            <a:srcRect l="12910" r="12920"/>
            <a:stretch>
              <a:fillRect/>
            </a:stretch>
          </p:blipFill>
          <p:spPr bwMode="auto">
            <a:xfrm>
              <a:off x="2064" y="1163"/>
              <a:ext cx="1315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6" descr="2 copy"/>
            <p:cNvPicPr>
              <a:picLocks noChangeAspect="1" noChangeArrowheads="1"/>
            </p:cNvPicPr>
            <p:nvPr/>
          </p:nvPicPr>
          <p:blipFill>
            <a:blip r:embed="rId4" cstate="print"/>
            <a:srcRect l="10077" t="8270" r="4651" b="9023"/>
            <a:stretch>
              <a:fillRect/>
            </a:stretch>
          </p:blipFill>
          <p:spPr bwMode="auto">
            <a:xfrm>
              <a:off x="3651" y="1163"/>
              <a:ext cx="681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9" descr="7"/>
            <p:cNvPicPr>
              <a:picLocks noChangeAspect="1" noChangeArrowheads="1"/>
            </p:cNvPicPr>
            <p:nvPr/>
          </p:nvPicPr>
          <p:blipFill>
            <a:blip r:embed="rId5" cstate="print"/>
            <a:srcRect l="20313" t="25000" r="22266" b="22395"/>
            <a:stretch>
              <a:fillRect/>
            </a:stretch>
          </p:blipFill>
          <p:spPr bwMode="auto">
            <a:xfrm>
              <a:off x="2064" y="2024"/>
              <a:ext cx="1316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2" descr="5"/>
            <p:cNvPicPr>
              <a:picLocks noChangeAspect="1" noChangeArrowheads="1"/>
            </p:cNvPicPr>
            <p:nvPr/>
          </p:nvPicPr>
          <p:blipFill>
            <a:blip r:embed="rId6" cstate="print">
              <a:lum bright="18000" contrast="6000"/>
            </a:blip>
            <a:srcRect l="20833" t="40044" r="23438" b="26563"/>
            <a:stretch>
              <a:fillRect/>
            </a:stretch>
          </p:blipFill>
          <p:spPr bwMode="auto">
            <a:xfrm>
              <a:off x="885" y="2069"/>
              <a:ext cx="816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5" descr="14"/>
            <p:cNvPicPr>
              <a:picLocks noChangeAspect="1" noChangeArrowheads="1"/>
            </p:cNvPicPr>
            <p:nvPr/>
          </p:nvPicPr>
          <p:blipFill>
            <a:blip r:embed="rId7" cstate="print"/>
            <a:srcRect l="10156" t="20313" r="48503" b="24124"/>
            <a:stretch>
              <a:fillRect/>
            </a:stretch>
          </p:blipFill>
          <p:spPr bwMode="auto">
            <a:xfrm>
              <a:off x="3652" y="2069"/>
              <a:ext cx="680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6" descr="BOC_6D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5" y="2976"/>
              <a:ext cx="3447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12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006725" y="6507163"/>
            <a:ext cx="2879725" cy="2889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100_94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73238"/>
            <a:ext cx="25193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100_96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3238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100_766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4076700"/>
            <a:ext cx="28813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100_021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149725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006725" y="6507163"/>
            <a:ext cx="2879725" cy="2889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>
              <a:defRPr/>
            </a:pPr>
            <a:r>
              <a:rPr lang="en-US" altLang="ko-KR"/>
              <a:t>WWW.nd-tech.kr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6829425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85775" y="1500188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50" y="635793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smtClean="0"/>
              <a:t>Page 01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63" y="6356350"/>
            <a:ext cx="2681287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5" y="6356350"/>
            <a:ext cx="1114425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F280BE-A19D-4842-B5C8-09BBE792CEC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õ"/>
        <a:defRPr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â"/>
        <a:defRPr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8BBDB"/>
        </a:buClr>
        <a:buSzPct val="85000"/>
        <a:buFont typeface="Wingdings 2" pitchFamily="18" charset="2"/>
        <a:buChar char="Ý"/>
        <a:defRPr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28C874"/>
        </a:buClr>
        <a:buSzPct val="75000"/>
        <a:buFont typeface="Wingdings 2" pitchFamily="18" charset="2"/>
        <a:buChar char="×"/>
        <a:defRPr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E47963"/>
        </a:buClr>
        <a:buSzPct val="70000"/>
        <a:buFont typeface="Wingdings 2" pitchFamily="18" charset="2"/>
        <a:buChar char="Ð"/>
        <a:defRPr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날짜 개체 틀 3"/>
          <p:cNvSpPr>
            <a:spLocks noGrp="1"/>
          </p:cNvSpPr>
          <p:nvPr/>
        </p:nvSpPr>
        <p:spPr bwMode="auto">
          <a:xfrm>
            <a:off x="6470650" y="63960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0"/>
            <a:r>
              <a:rPr kumimoji="0" lang="en-US" altLang="ko-KR" sz="1200">
                <a:solidFill>
                  <a:srgbClr val="FFFFFF"/>
                </a:solidFill>
                <a:latin typeface="Lucida Sans" pitchFamily="34" charset="0"/>
                <a:ea typeface="맑은 고딕" pitchFamily="50" charset="-127"/>
              </a:rPr>
              <a:t>Page 01</a:t>
            </a:r>
            <a:endParaRPr kumimoji="0" lang="ko-KR" altLang="en-US" sz="1200">
              <a:solidFill>
                <a:srgbClr val="FFFFFF"/>
              </a:solidFill>
              <a:latin typeface="Lucida Sans" pitchFamily="34" charset="0"/>
              <a:ea typeface="맑은 고딕" pitchFamily="50" charset="-127"/>
            </a:endParaRPr>
          </a:p>
        </p:txBody>
      </p:sp>
      <p:pic>
        <p:nvPicPr>
          <p:cNvPr id="6" name="그림 5" descr="aaaa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35" y="0"/>
            <a:ext cx="915426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1802" y="335756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2018.11.01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00742" y="5577504"/>
            <a:ext cx="358143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오 </a:t>
            </a:r>
            <a:r>
              <a:rPr lang="ko-KR" alt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션</a:t>
            </a:r>
            <a:r>
              <a:rPr lang="en-US" altLang="ko-K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o-KR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테 </a:t>
            </a:r>
            <a:r>
              <a:rPr lang="ko-KR" alt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크</a:t>
            </a:r>
            <a:endParaRPr lang="ko-KR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Workplace Photo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992888" cy="46805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Contents</a:t>
            </a:r>
            <a:endParaRPr lang="ko-KR" altLang="en-US" dirty="0"/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latinLnBrk="0" hangingPunct="1"/>
            <a:r>
              <a:rPr lang="en-US" altLang="ko-KR" dirty="0" smtClean="0"/>
              <a:t>Company General</a:t>
            </a:r>
          </a:p>
          <a:p>
            <a:pPr eaLnBrk="1" latinLnBrk="0" hangingPunct="1"/>
            <a:r>
              <a:rPr lang="en-US" altLang="ko-KR" dirty="0" smtClean="0"/>
              <a:t> Product</a:t>
            </a:r>
          </a:p>
          <a:p>
            <a:pPr eaLnBrk="1" latinLnBrk="0" hangingPunct="1"/>
            <a:r>
              <a:rPr lang="en-US" altLang="ko-KR" dirty="0" smtClean="0"/>
              <a:t> </a:t>
            </a:r>
            <a:r>
              <a:rPr lang="en-US" altLang="ko-KR" dirty="0" err="1" smtClean="0"/>
              <a:t>Epuipment</a:t>
            </a:r>
            <a:r>
              <a:rPr lang="en-US" altLang="ko-KR" dirty="0" smtClean="0"/>
              <a:t> List</a:t>
            </a:r>
          </a:p>
          <a:p>
            <a:pPr eaLnBrk="1" latinLnBrk="0" hangingPunct="1"/>
            <a:r>
              <a:rPr lang="en-US" altLang="ko-KR" dirty="0" smtClean="0"/>
              <a:t> Location</a:t>
            </a:r>
          </a:p>
          <a:p>
            <a:pPr eaLnBrk="1" latinLnBrk="0" hangingPunct="1"/>
            <a:r>
              <a:rPr lang="en-US" altLang="ko-KR" dirty="0" smtClean="0"/>
              <a:t> Sample Photo</a:t>
            </a:r>
          </a:p>
          <a:p>
            <a:pPr eaLnBrk="1" latinLnBrk="0" hangingPunct="1"/>
            <a:r>
              <a:rPr lang="en-US" altLang="ko-KR" dirty="0" smtClean="0"/>
              <a:t> Workplace Photo</a:t>
            </a:r>
            <a:endParaRPr lang="ko-KR" altLang="en-US" dirty="0" smtClean="0"/>
          </a:p>
          <a:p>
            <a:pPr eaLnBrk="1" hangingPunct="1"/>
            <a:endParaRPr lang="ko-KR" alt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Company General</a:t>
            </a:r>
            <a:endParaRPr lang="ko-KR" altLang="en-US" dirty="0"/>
          </a:p>
        </p:txBody>
      </p:sp>
      <p:sp>
        <p:nvSpPr>
          <p:cNvPr id="1536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latinLnBrk="0" hangingPunct="1"/>
            <a:r>
              <a:rPr lang="ko-KR" altLang="en-US" sz="2000" dirty="0" smtClean="0"/>
              <a:t>회   사  명 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오션테크</a:t>
            </a:r>
            <a:r>
              <a:rPr lang="en-US" altLang="ko-KR" sz="2000" dirty="0" smtClean="0"/>
              <a:t>	</a:t>
            </a:r>
          </a:p>
          <a:p>
            <a:pPr eaLnBrk="1" latinLnBrk="0" hangingPunct="1"/>
            <a:r>
              <a:rPr lang="ko-KR" altLang="en-US" sz="2000" dirty="0" smtClean="0"/>
              <a:t>설   </a:t>
            </a:r>
            <a:r>
              <a:rPr lang="ko-KR" altLang="en-US" sz="2000" dirty="0" err="1" smtClean="0"/>
              <a:t>립</a:t>
            </a:r>
            <a:r>
              <a:rPr lang="ko-KR" altLang="en-US" sz="2000" dirty="0" smtClean="0"/>
              <a:t>   일 </a:t>
            </a:r>
            <a:r>
              <a:rPr lang="en-US" altLang="ko-KR" sz="2000" dirty="0" smtClean="0"/>
              <a:t>: 2018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11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01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pPr eaLnBrk="1" latinLnBrk="0" hangingPunct="1"/>
            <a:r>
              <a:rPr lang="ko-KR" altLang="en-US" sz="2000" dirty="0" smtClean="0"/>
              <a:t>대         표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김충현</a:t>
            </a:r>
            <a:endParaRPr lang="en-US" altLang="ko-KR" sz="2000" dirty="0" smtClean="0"/>
          </a:p>
          <a:p>
            <a:pPr eaLnBrk="1" latinLnBrk="0" hangingPunct="1"/>
            <a:r>
              <a:rPr lang="ko-KR" altLang="en-US" sz="2000" dirty="0" smtClean="0"/>
              <a:t>주        소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인천광역시 남동구 남동서로 </a:t>
            </a:r>
            <a:r>
              <a:rPr lang="en-US" altLang="ko-KR" sz="2000" dirty="0" smtClean="0"/>
              <a:t>53</a:t>
            </a:r>
            <a:r>
              <a:rPr lang="ko-KR" altLang="en-US" sz="2000" dirty="0" err="1" smtClean="0"/>
              <a:t>번길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38</a:t>
            </a:r>
          </a:p>
          <a:p>
            <a:pPr marL="0" indent="0" eaLnBrk="1" latinLnBrk="0" hangingPunct="1">
              <a:buNone/>
            </a:pPr>
            <a:r>
              <a:rPr lang="en-US" altLang="ko-KR" sz="2000" dirty="0" smtClean="0"/>
              <a:t>                     117</a:t>
            </a:r>
            <a:r>
              <a:rPr lang="ko-KR" altLang="en-US" sz="2000" dirty="0" err="1" smtClean="0"/>
              <a:t>블럭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9</a:t>
            </a:r>
            <a:r>
              <a:rPr lang="ko-KR" altLang="en-US" sz="2000" dirty="0" err="1" smtClean="0"/>
              <a:t>롯트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D</a:t>
            </a:r>
            <a:r>
              <a:rPr lang="ko-KR" altLang="en-US" sz="2000" dirty="0" smtClean="0"/>
              <a:t>동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층 </a:t>
            </a:r>
            <a:r>
              <a:rPr lang="en-US" altLang="ko-KR" sz="2000" dirty="0" smtClean="0"/>
              <a:t>113(</a:t>
            </a:r>
            <a:r>
              <a:rPr lang="ko-KR" altLang="en-US" sz="2000" dirty="0" err="1" smtClean="0"/>
              <a:t>고잔동</a:t>
            </a:r>
            <a:r>
              <a:rPr lang="en-US" altLang="ko-KR" sz="2000" dirty="0" smtClean="0"/>
              <a:t>)</a:t>
            </a:r>
          </a:p>
          <a:p>
            <a:pPr eaLnBrk="1" latinLnBrk="0" hangingPunct="1"/>
            <a:r>
              <a:rPr lang="ko-KR" altLang="en-US" sz="2000" dirty="0" smtClean="0"/>
              <a:t>사 업 영 역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반도체 </a:t>
            </a:r>
            <a:r>
              <a:rPr lang="ko-KR" altLang="en-US" sz="2000" dirty="0" err="1" smtClean="0"/>
              <a:t>정밀부품</a:t>
            </a:r>
            <a:r>
              <a:rPr lang="ko-KR" altLang="en-US" sz="2000" dirty="0" smtClean="0"/>
              <a:t> 및 </a:t>
            </a:r>
            <a:r>
              <a:rPr lang="en-US" altLang="ko-KR" sz="2000" dirty="0" smtClean="0"/>
              <a:t>LCD,LED </a:t>
            </a:r>
            <a:r>
              <a:rPr lang="ko-KR" altLang="en-US" sz="2000" dirty="0" err="1" smtClean="0"/>
              <a:t>통신부품</a:t>
            </a:r>
            <a:r>
              <a:rPr lang="ko-KR" altLang="en-US" sz="2000" dirty="0" smtClean="0"/>
              <a:t> 가공</a:t>
            </a:r>
            <a:r>
              <a:rPr lang="en-US" altLang="ko-KR" sz="2000" dirty="0" smtClean="0"/>
              <a:t>,</a:t>
            </a:r>
          </a:p>
          <a:p>
            <a:pPr marL="0" indent="0" eaLnBrk="1" latinLnBrk="0" hangingPunct="1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</a:t>
            </a:r>
            <a:r>
              <a:rPr lang="ko-KR" altLang="en-US" sz="2000" dirty="0" smtClean="0"/>
              <a:t>각종 </a:t>
            </a:r>
            <a:r>
              <a:rPr lang="en-US" altLang="ko-KR" sz="2000" dirty="0" smtClean="0"/>
              <a:t>JIG, </a:t>
            </a:r>
            <a:r>
              <a:rPr lang="ko-KR" altLang="en-US" sz="2000" dirty="0" smtClean="0"/>
              <a:t>각종 장비부품가공</a:t>
            </a:r>
            <a:endParaRPr lang="en-US" altLang="ko-KR" sz="2000" dirty="0" smtClean="0"/>
          </a:p>
          <a:p>
            <a:pPr eaLnBrk="1" latinLnBrk="0" hangingPunct="1"/>
            <a:r>
              <a:rPr lang="ko-KR" altLang="en-US" sz="2000" dirty="0" smtClean="0"/>
              <a:t>주 거 </a:t>
            </a:r>
            <a:r>
              <a:rPr lang="ko-KR" altLang="en-US" sz="2000" dirty="0" err="1" smtClean="0"/>
              <a:t>래</a:t>
            </a:r>
            <a:r>
              <a:rPr lang="ko-KR" altLang="en-US" sz="2000" dirty="0" smtClean="0"/>
              <a:t> 처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㈜</a:t>
            </a:r>
            <a:r>
              <a:rPr lang="ko-KR" altLang="en-US" sz="2000" dirty="0" err="1" smtClean="0"/>
              <a:t>유정시스템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㈜</a:t>
            </a:r>
            <a:r>
              <a:rPr lang="ko-KR" altLang="en-US" sz="2000" dirty="0" err="1" smtClean="0"/>
              <a:t>씨온테크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㈜</a:t>
            </a:r>
            <a:r>
              <a:rPr lang="ko-KR" altLang="en-US" sz="2000" dirty="0" err="1" smtClean="0"/>
              <a:t>에스에스피</a:t>
            </a:r>
            <a:r>
              <a:rPr lang="en-US" altLang="ko-KR" sz="2000" dirty="0" smtClean="0"/>
              <a:t> , </a:t>
            </a:r>
            <a:r>
              <a:rPr lang="ko-KR" altLang="en-US" sz="2000" dirty="0" smtClean="0"/>
              <a:t>㈜</a:t>
            </a:r>
            <a:r>
              <a:rPr lang="ko-KR" altLang="en-US" sz="2000" dirty="0" err="1" smtClean="0"/>
              <a:t>제너셈</a:t>
            </a:r>
            <a:endParaRPr lang="en-US" altLang="ko-KR" sz="2000" dirty="0" smtClean="0"/>
          </a:p>
          <a:p>
            <a:pPr marL="0" indent="0" eaLnBrk="1" latinLnBrk="0" hangingPunct="1">
              <a:buNone/>
            </a:pPr>
            <a:r>
              <a:rPr lang="en-US" altLang="ko-KR" sz="2000" dirty="0" smtClean="0"/>
              <a:t>                      </a:t>
            </a:r>
            <a:r>
              <a:rPr lang="ko-KR" altLang="en-US" sz="2000" dirty="0"/>
              <a:t>㈜</a:t>
            </a:r>
            <a:r>
              <a:rPr lang="ko-KR" altLang="en-US" sz="2000" dirty="0" err="1"/>
              <a:t>포시스</a:t>
            </a:r>
            <a:r>
              <a:rPr lang="en-US" altLang="ko-KR" sz="2000" dirty="0"/>
              <a:t>,</a:t>
            </a:r>
            <a:r>
              <a:rPr lang="ko-KR" altLang="en-US" sz="2000" dirty="0"/>
              <a:t>㈜</a:t>
            </a:r>
            <a:r>
              <a:rPr lang="ko-KR" altLang="en-US" sz="2000" dirty="0" err="1" smtClean="0"/>
              <a:t>토니텍</a:t>
            </a:r>
            <a:endParaRPr lang="en-US" altLang="ko-KR" sz="2000" dirty="0" smtClean="0"/>
          </a:p>
          <a:p>
            <a:pPr eaLnBrk="1" latinLnBrk="0" hangingPunct="1"/>
            <a:r>
              <a:rPr lang="en-US" altLang="ko-KR" sz="2000" dirty="0" smtClean="0"/>
              <a:t>H     .     P : 010-6668-2135</a:t>
            </a:r>
          </a:p>
          <a:p>
            <a:pPr eaLnBrk="1" latinLnBrk="0" hangingPunct="1"/>
            <a:r>
              <a:rPr lang="en-US" altLang="ko-KR" sz="2000" dirty="0" smtClean="0"/>
              <a:t>T     E     L : 032- 812-2135</a:t>
            </a:r>
          </a:p>
          <a:p>
            <a:pPr eaLnBrk="1" latinLnBrk="0" hangingPunct="1"/>
            <a:r>
              <a:rPr lang="en-US" altLang="ko-KR" sz="2000" dirty="0" smtClean="0"/>
              <a:t>F     A    X : 032- 812-2135</a:t>
            </a:r>
          </a:p>
          <a:p>
            <a:pPr eaLnBrk="1" latinLnBrk="0" hangingPunct="1"/>
            <a:r>
              <a:rPr lang="en-US" altLang="ko-KR" sz="2000" dirty="0" smtClean="0"/>
              <a:t>E – m a I l  : oseantech@naver.com</a:t>
            </a:r>
          </a:p>
          <a:p>
            <a:pPr eaLnBrk="1" latinLnBrk="0" hangingPunct="1">
              <a:buNone/>
            </a:pPr>
            <a:endParaRPr lang="ko-KR" alt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Product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223650"/>
              </p:ext>
            </p:extLst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Equipment List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075752"/>
              </p:ext>
            </p:extLst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Photo</a:t>
            </a:r>
            <a:endParaRPr lang="ko-KR" altLang="en-US" dirty="0"/>
          </a:p>
        </p:txBody>
      </p:sp>
      <p:pic>
        <p:nvPicPr>
          <p:cNvPr id="18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92272"/>
            <a:ext cx="26208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91876"/>
            <a:ext cx="2622105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2968" y="1591876"/>
            <a:ext cx="26208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592272"/>
            <a:ext cx="2641387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Photo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56793"/>
            <a:ext cx="3168352" cy="23762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87310"/>
            <a:ext cx="2736304" cy="20522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80" y="1544952"/>
            <a:ext cx="3184140" cy="23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Photo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57200" y="357166"/>
            <a:ext cx="6829444" cy="92868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innerShdw blurRad="50800" dist="50800" dir="13500000">
                    <a:srgbClr val="000000">
                      <a:alpha val="80000"/>
                    </a:srgbClr>
                  </a:innerShdw>
                </a:effectLst>
                <a:latin typeface="+mj-ea"/>
                <a:ea typeface="+mj-ea"/>
                <a:cs typeface="HY견고딕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mtClean="0"/>
              <a:t>Sample Photo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3815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218269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03399"/>
            <a:ext cx="6970797" cy="194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4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Workplace Photo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032448" cy="2520280"/>
          </a:xfr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405114" cy="25202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7072"/>
            <a:ext cx="3888432" cy="270722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408</TotalTime>
  <Words>80</Words>
  <Application>Microsoft Office PowerPoint</Application>
  <PresentationFormat>화면 슬라이드 쇼(4:3)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보자기</vt:lpstr>
      <vt:lpstr>PowerPoint 프레젠테이션</vt:lpstr>
      <vt:lpstr>Contents</vt:lpstr>
      <vt:lpstr>Company General</vt:lpstr>
      <vt:lpstr>Product</vt:lpstr>
      <vt:lpstr>Equipment List</vt:lpstr>
      <vt:lpstr>Sample Photo</vt:lpstr>
      <vt:lpstr>Sample Photo</vt:lpstr>
      <vt:lpstr>Sample Photo</vt:lpstr>
      <vt:lpstr>Workplace Photo</vt:lpstr>
      <vt:lpstr>Workplace Photo</vt:lpstr>
    </vt:vector>
  </TitlesOfParts>
  <Company>korea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 – Tech 소개서</dc:title>
  <dc:creator>korea</dc:creator>
  <cp:lastModifiedBy>user</cp:lastModifiedBy>
  <cp:revision>52</cp:revision>
  <cp:lastPrinted>2022-11-21T03:51:32Z</cp:lastPrinted>
  <dcterms:created xsi:type="dcterms:W3CDTF">2010-10-27T01:56:56Z</dcterms:created>
  <dcterms:modified xsi:type="dcterms:W3CDTF">2022-11-21T03:53:18Z</dcterms:modified>
</cp:coreProperties>
</file>